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notesSlides/notesSlide9.xml" ContentType="application/vnd.openxmlformats-officedocument.presentationml.notesSlide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5" r:id="rId4"/>
    <p:sldMasterId id="2147483911" r:id="rId5"/>
  </p:sldMasterIdLst>
  <p:notesMasterIdLst>
    <p:notesMasterId r:id="rId30"/>
  </p:notesMasterIdLst>
  <p:sldIdLst>
    <p:sldId id="262" r:id="rId6"/>
    <p:sldId id="288" r:id="rId7"/>
    <p:sldId id="260" r:id="rId8"/>
    <p:sldId id="272" r:id="rId9"/>
    <p:sldId id="273" r:id="rId10"/>
    <p:sldId id="263" r:id="rId11"/>
    <p:sldId id="261" r:id="rId12"/>
    <p:sldId id="269" r:id="rId13"/>
    <p:sldId id="296" r:id="rId14"/>
    <p:sldId id="270" r:id="rId15"/>
    <p:sldId id="290" r:id="rId16"/>
    <p:sldId id="291" r:id="rId17"/>
    <p:sldId id="297" r:id="rId18"/>
    <p:sldId id="292" r:id="rId19"/>
    <p:sldId id="295" r:id="rId20"/>
    <p:sldId id="289" r:id="rId21"/>
    <p:sldId id="276" r:id="rId22"/>
    <p:sldId id="279" r:id="rId23"/>
    <p:sldId id="287" r:id="rId24"/>
    <p:sldId id="285" r:id="rId25"/>
    <p:sldId id="283" r:id="rId26"/>
    <p:sldId id="284" r:id="rId27"/>
    <p:sldId id="286" r:id="rId28"/>
    <p:sldId id="281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A0B4A14-7F6D-4728-80C5-61C7FF281B6F}">
          <p14:sldIdLst>
            <p14:sldId id="262"/>
            <p14:sldId id="288"/>
            <p14:sldId id="260"/>
            <p14:sldId id="272"/>
            <p14:sldId id="273"/>
            <p14:sldId id="263"/>
            <p14:sldId id="261"/>
            <p14:sldId id="269"/>
            <p14:sldId id="296"/>
            <p14:sldId id="270"/>
            <p14:sldId id="290"/>
            <p14:sldId id="291"/>
            <p14:sldId id="297"/>
            <p14:sldId id="292"/>
            <p14:sldId id="295"/>
            <p14:sldId id="289"/>
            <p14:sldId id="276"/>
            <p14:sldId id="279"/>
            <p14:sldId id="287"/>
            <p14:sldId id="285"/>
            <p14:sldId id="283"/>
            <p14:sldId id="284"/>
            <p14:sldId id="286"/>
            <p14:sldId id="281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31F20"/>
    <a:srgbClr val="FFFFFF"/>
    <a:srgbClr val="7FCC27"/>
    <a:srgbClr val="151628"/>
    <a:srgbClr val="5C2D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FEB1B8B-0CC7-4BD4-BC5F-643A4A45A31E}" v="205" dt="2018-08-22T23:12:00.19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53" autoAdjust="0"/>
    <p:restoredTop sz="76966" autoAdjust="0"/>
  </p:normalViewPr>
  <p:slideViewPr>
    <p:cSldViewPr snapToGrid="0">
      <p:cViewPr varScale="1">
        <p:scale>
          <a:sx n="86" d="100"/>
          <a:sy n="86" d="100"/>
        </p:scale>
        <p:origin x="2634" y="12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79" d="100"/>
          <a:sy n="79" d="100"/>
        </p:scale>
        <p:origin x="2928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openxmlformats.org/officeDocument/2006/relationships/tableStyles" Target="tableStyle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microsoft.com/office/2015/10/relationships/revisionInfo" Target="revisionInfo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notesMaster" Target="notesMasters/notesMaster1.xml"/><Relationship Id="rId35" Type="http://schemas.microsoft.com/office/2016/11/relationships/changesInfo" Target="changesInfos/changesInfo1.xml"/><Relationship Id="rId8" Type="http://schemas.openxmlformats.org/officeDocument/2006/relationships/slide" Target="slides/slide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eth Massi" userId="bd08b5aa-02b2-43fc-b15c-eeea7517ad71" providerId="ADAL" clId="{0A561C2B-4FEE-4D08-A7B0-AE208F688F47}"/>
    <pc:docChg chg="undo custSel modSld modMainMaster">
      <pc:chgData name="Beth Massi" userId="bd08b5aa-02b2-43fc-b15c-eeea7517ad71" providerId="ADAL" clId="{0A561C2B-4FEE-4D08-A7B0-AE208F688F47}" dt="2018-08-22T23:12:00.199" v="200"/>
      <pc:docMkLst>
        <pc:docMk/>
      </pc:docMkLst>
      <pc:sldChg chg="modSp">
        <pc:chgData name="Beth Massi" userId="bd08b5aa-02b2-43fc-b15c-eeea7517ad71" providerId="ADAL" clId="{0A561C2B-4FEE-4D08-A7B0-AE208F688F47}" dt="2018-08-22T23:04:27.701" v="136" actId="6549"/>
        <pc:sldMkLst>
          <pc:docMk/>
          <pc:sldMk cId="477504486" sldId="257"/>
        </pc:sldMkLst>
        <pc:spChg chg="mod">
          <ac:chgData name="Beth Massi" userId="bd08b5aa-02b2-43fc-b15c-eeea7517ad71" providerId="ADAL" clId="{0A561C2B-4FEE-4D08-A7B0-AE208F688F47}" dt="2018-08-22T23:04:27.701" v="136" actId="6549"/>
          <ac:spMkLst>
            <pc:docMk/>
            <pc:sldMk cId="477504486" sldId="257"/>
            <ac:spMk id="2" creationId="{839C7298-752B-48BD-843F-683A22D59A7E}"/>
          </ac:spMkLst>
        </pc:spChg>
      </pc:sldChg>
      <pc:sldMasterChg chg="modSldLayout">
        <pc:chgData name="Beth Massi" userId="bd08b5aa-02b2-43fc-b15c-eeea7517ad71" providerId="ADAL" clId="{0A561C2B-4FEE-4D08-A7B0-AE208F688F47}" dt="2018-08-22T23:12:00.199" v="200"/>
        <pc:sldMasterMkLst>
          <pc:docMk/>
          <pc:sldMasterMk cId="3593001564" sldId="2147483715"/>
        </pc:sldMasterMkLst>
        <pc:sldLayoutChg chg="addSp">
          <pc:chgData name="Beth Massi" userId="bd08b5aa-02b2-43fc-b15c-eeea7517ad71" providerId="ADAL" clId="{0A561C2B-4FEE-4D08-A7B0-AE208F688F47}" dt="2018-08-22T23:08:13.261" v="159"/>
          <pc:sldLayoutMkLst>
            <pc:docMk/>
            <pc:sldMasterMk cId="3593001564" sldId="2147483715"/>
            <pc:sldLayoutMk cId="2072961416" sldId="2147483711"/>
          </pc:sldLayoutMkLst>
          <pc:grpChg chg="add">
            <ac:chgData name="Beth Massi" userId="bd08b5aa-02b2-43fc-b15c-eeea7517ad71" providerId="ADAL" clId="{0A561C2B-4FEE-4D08-A7B0-AE208F688F47}" dt="2018-08-22T23:08:13.261" v="159"/>
            <ac:grpSpMkLst>
              <pc:docMk/>
              <pc:sldMasterMk cId="3593001564" sldId="2147483715"/>
              <pc:sldLayoutMk cId="2072961416" sldId="2147483711"/>
              <ac:grpSpMk id="3" creationId="{0DB17AC7-3DDB-445B-B12E-13742A848B61}"/>
            </ac:grpSpMkLst>
          </pc:grpChg>
        </pc:sldLayoutChg>
        <pc:sldLayoutChg chg="addSp">
          <pc:chgData name="Beth Massi" userId="bd08b5aa-02b2-43fc-b15c-eeea7517ad71" providerId="ADAL" clId="{0A561C2B-4FEE-4D08-A7B0-AE208F688F47}" dt="2018-08-22T23:08:16.136" v="160"/>
          <pc:sldLayoutMkLst>
            <pc:docMk/>
            <pc:sldMasterMk cId="3593001564" sldId="2147483715"/>
            <pc:sldLayoutMk cId="3067152195" sldId="2147483714"/>
          </pc:sldLayoutMkLst>
          <pc:grpChg chg="add">
            <ac:chgData name="Beth Massi" userId="bd08b5aa-02b2-43fc-b15c-eeea7517ad71" providerId="ADAL" clId="{0A561C2B-4FEE-4D08-A7B0-AE208F688F47}" dt="2018-08-22T23:08:16.136" v="160"/>
            <ac:grpSpMkLst>
              <pc:docMk/>
              <pc:sldMasterMk cId="3593001564" sldId="2147483715"/>
              <pc:sldLayoutMk cId="3067152195" sldId="2147483714"/>
              <ac:grpSpMk id="4" creationId="{CDE476F8-3202-455E-A5A9-12A7BD05A45E}"/>
            </ac:grpSpMkLst>
          </pc:grpChg>
        </pc:sldLayoutChg>
        <pc:sldLayoutChg chg="addSp delSp">
          <pc:chgData name="Beth Massi" userId="bd08b5aa-02b2-43fc-b15c-eeea7517ad71" providerId="ADAL" clId="{0A561C2B-4FEE-4D08-A7B0-AE208F688F47}" dt="2018-08-22T22:42:07.498" v="5"/>
          <pc:sldLayoutMkLst>
            <pc:docMk/>
            <pc:sldMasterMk cId="3593001564" sldId="2147483715"/>
            <pc:sldLayoutMk cId="662093450" sldId="2147483716"/>
          </pc:sldLayoutMkLst>
          <pc:spChg chg="del">
            <ac:chgData name="Beth Massi" userId="bd08b5aa-02b2-43fc-b15c-eeea7517ad71" providerId="ADAL" clId="{0A561C2B-4FEE-4D08-A7B0-AE208F688F47}" dt="2018-08-22T22:42:00.655" v="3" actId="478"/>
            <ac:spMkLst>
              <pc:docMk/>
              <pc:sldMasterMk cId="3593001564" sldId="2147483715"/>
              <pc:sldLayoutMk cId="662093450" sldId="2147483716"/>
              <ac:spMk id="5" creationId="{72D58D4C-8C36-4E83-A6D0-5CCDE628C6A1}"/>
            </ac:spMkLst>
          </pc:spChg>
          <pc:spChg chg="del">
            <ac:chgData name="Beth Massi" userId="bd08b5aa-02b2-43fc-b15c-eeea7517ad71" providerId="ADAL" clId="{0A561C2B-4FEE-4D08-A7B0-AE208F688F47}" dt="2018-08-22T22:42:04.838" v="4" actId="478"/>
            <ac:spMkLst>
              <pc:docMk/>
              <pc:sldMasterMk cId="3593001564" sldId="2147483715"/>
              <pc:sldLayoutMk cId="662093450" sldId="2147483716"/>
              <ac:spMk id="6" creationId="{59D84138-C5D8-434E-B158-149140D533BE}"/>
            </ac:spMkLst>
          </pc:spChg>
          <pc:picChg chg="add">
            <ac:chgData name="Beth Massi" userId="bd08b5aa-02b2-43fc-b15c-eeea7517ad71" providerId="ADAL" clId="{0A561C2B-4FEE-4D08-A7B0-AE208F688F47}" dt="2018-08-22T22:42:07.498" v="5"/>
            <ac:picMkLst>
              <pc:docMk/>
              <pc:sldMasterMk cId="3593001564" sldId="2147483715"/>
              <pc:sldLayoutMk cId="662093450" sldId="2147483716"/>
              <ac:picMk id="7" creationId="{ED0A4477-3871-4DF2-9A11-758395CBB30F}"/>
            </ac:picMkLst>
          </pc:picChg>
        </pc:sldLayoutChg>
        <pc:sldLayoutChg chg="addSp delSp modSp">
          <pc:chgData name="Beth Massi" userId="bd08b5aa-02b2-43fc-b15c-eeea7517ad71" providerId="ADAL" clId="{0A561C2B-4FEE-4D08-A7B0-AE208F688F47}" dt="2018-08-22T23:02:21.838" v="130"/>
          <pc:sldLayoutMkLst>
            <pc:docMk/>
            <pc:sldMasterMk cId="3593001564" sldId="2147483715"/>
            <pc:sldLayoutMk cId="2853996036" sldId="2147483717"/>
          </pc:sldLayoutMkLst>
          <pc:spChg chg="mod ord">
            <ac:chgData name="Beth Massi" userId="bd08b5aa-02b2-43fc-b15c-eeea7517ad71" providerId="ADAL" clId="{0A561C2B-4FEE-4D08-A7B0-AE208F688F47}" dt="2018-08-22T22:49:23.310" v="31" actId="1076"/>
            <ac:spMkLst>
              <pc:docMk/>
              <pc:sldMasterMk cId="3593001564" sldId="2147483715"/>
              <pc:sldLayoutMk cId="2853996036" sldId="2147483717"/>
              <ac:spMk id="13" creationId="{00000000-0000-0000-0000-000000000000}"/>
            </ac:spMkLst>
          </pc:spChg>
          <pc:spChg chg="mod ord">
            <ac:chgData name="Beth Massi" userId="bd08b5aa-02b2-43fc-b15c-eeea7517ad71" providerId="ADAL" clId="{0A561C2B-4FEE-4D08-A7B0-AE208F688F47}" dt="2018-08-22T22:49:29.906" v="33" actId="1076"/>
            <ac:spMkLst>
              <pc:docMk/>
              <pc:sldMasterMk cId="3593001564" sldId="2147483715"/>
              <pc:sldLayoutMk cId="2853996036" sldId="2147483717"/>
              <ac:spMk id="14" creationId="{00000000-0000-0000-0000-000000000000}"/>
            </ac:spMkLst>
          </pc:spChg>
          <pc:spChg chg="add mod ord">
            <ac:chgData name="Beth Massi" userId="bd08b5aa-02b2-43fc-b15c-eeea7517ad71" providerId="ADAL" clId="{0A561C2B-4FEE-4D08-A7B0-AE208F688F47}" dt="2018-08-22T23:00:44.840" v="87" actId="16037"/>
            <ac:spMkLst>
              <pc:docMk/>
              <pc:sldMasterMk cId="3593001564" sldId="2147483715"/>
              <pc:sldLayoutMk cId="2853996036" sldId="2147483717"/>
              <ac:spMk id="18" creationId="{00414B93-1C7A-463B-94D3-C75120E48B38}"/>
            </ac:spMkLst>
          </pc:spChg>
          <pc:grpChg chg="del">
            <ac:chgData name="Beth Massi" userId="bd08b5aa-02b2-43fc-b15c-eeea7517ad71" providerId="ADAL" clId="{0A561C2B-4FEE-4D08-A7B0-AE208F688F47}" dt="2018-08-22T17:35:38.986" v="0" actId="478"/>
            <ac:grpSpMkLst>
              <pc:docMk/>
              <pc:sldMasterMk cId="3593001564" sldId="2147483715"/>
              <pc:sldLayoutMk cId="2853996036" sldId="2147483717"/>
              <ac:grpSpMk id="3" creationId="{3AAD6D8B-19E8-4D03-AF4A-2ECBD7219199}"/>
            </ac:grpSpMkLst>
          </pc:grpChg>
          <pc:picChg chg="add del mod">
            <ac:chgData name="Beth Massi" userId="bd08b5aa-02b2-43fc-b15c-eeea7517ad71" providerId="ADAL" clId="{0A561C2B-4FEE-4D08-A7B0-AE208F688F47}" dt="2018-08-22T22:41:56.858" v="2"/>
            <ac:picMkLst>
              <pc:docMk/>
              <pc:sldMasterMk cId="3593001564" sldId="2147483715"/>
              <pc:sldLayoutMk cId="2853996036" sldId="2147483717"/>
              <ac:picMk id="6" creationId="{FCF5FA64-1A1A-4A37-A7D3-E29FEAC71421}"/>
            </ac:picMkLst>
          </pc:picChg>
          <pc:picChg chg="add mod">
            <ac:chgData name="Beth Massi" userId="bd08b5aa-02b2-43fc-b15c-eeea7517ad71" providerId="ADAL" clId="{0A561C2B-4FEE-4D08-A7B0-AE208F688F47}" dt="2018-08-22T23:01:56.056" v="115" actId="1076"/>
            <ac:picMkLst>
              <pc:docMk/>
              <pc:sldMasterMk cId="3593001564" sldId="2147483715"/>
              <pc:sldLayoutMk cId="2853996036" sldId="2147483717"/>
              <ac:picMk id="7" creationId="{0EDE7E98-2515-4CF5-A7F5-85F9915B5AC4}"/>
            </ac:picMkLst>
          </pc:picChg>
          <pc:picChg chg="add del">
            <ac:chgData name="Beth Massi" userId="bd08b5aa-02b2-43fc-b15c-eeea7517ad71" providerId="ADAL" clId="{0A561C2B-4FEE-4D08-A7B0-AE208F688F47}" dt="2018-08-22T22:45:05.950" v="10" actId="478"/>
            <ac:picMkLst>
              <pc:docMk/>
              <pc:sldMasterMk cId="3593001564" sldId="2147483715"/>
              <pc:sldLayoutMk cId="2853996036" sldId="2147483717"/>
              <ac:picMk id="8" creationId="{64F42A12-1CA2-42F6-B5C9-1E288DE5DB10}"/>
            </ac:picMkLst>
          </pc:picChg>
          <pc:picChg chg="add del">
            <ac:chgData name="Beth Massi" userId="bd08b5aa-02b2-43fc-b15c-eeea7517ad71" providerId="ADAL" clId="{0A561C2B-4FEE-4D08-A7B0-AE208F688F47}" dt="2018-08-22T22:45:27.732" v="12" actId="478"/>
            <ac:picMkLst>
              <pc:docMk/>
              <pc:sldMasterMk cId="3593001564" sldId="2147483715"/>
              <pc:sldLayoutMk cId="2853996036" sldId="2147483717"/>
              <ac:picMk id="9" creationId="{E797A274-18A7-49D0-BAA1-2A11CD2FC4DA}"/>
            </ac:picMkLst>
          </pc:picChg>
          <pc:picChg chg="add ord">
            <ac:chgData name="Beth Massi" userId="bd08b5aa-02b2-43fc-b15c-eeea7517ad71" providerId="ADAL" clId="{0A561C2B-4FEE-4D08-A7B0-AE208F688F47}" dt="2018-08-22T22:59:26.371" v="84" actId="167"/>
            <ac:picMkLst>
              <pc:docMk/>
              <pc:sldMasterMk cId="3593001564" sldId="2147483715"/>
              <pc:sldLayoutMk cId="2853996036" sldId="2147483717"/>
              <ac:picMk id="10" creationId="{9E39216E-F59B-4BC9-B7CE-10A9447E2059}"/>
            </ac:picMkLst>
          </pc:picChg>
          <pc:picChg chg="add ord">
            <ac:chgData name="Beth Massi" userId="bd08b5aa-02b2-43fc-b15c-eeea7517ad71" providerId="ADAL" clId="{0A561C2B-4FEE-4D08-A7B0-AE208F688F47}" dt="2018-08-22T22:59:29.121" v="85" actId="167"/>
            <ac:picMkLst>
              <pc:docMk/>
              <pc:sldMasterMk cId="3593001564" sldId="2147483715"/>
              <pc:sldLayoutMk cId="2853996036" sldId="2147483717"/>
              <ac:picMk id="11" creationId="{279FFEB9-2BE6-4DB6-8DCA-DBA500633B62}"/>
            </ac:picMkLst>
          </pc:picChg>
          <pc:picChg chg="add del mod ord">
            <ac:chgData name="Beth Massi" userId="bd08b5aa-02b2-43fc-b15c-eeea7517ad71" providerId="ADAL" clId="{0A561C2B-4FEE-4D08-A7B0-AE208F688F47}" dt="2018-08-22T22:59:08.496" v="81" actId="478"/>
            <ac:picMkLst>
              <pc:docMk/>
              <pc:sldMasterMk cId="3593001564" sldId="2147483715"/>
              <pc:sldLayoutMk cId="2853996036" sldId="2147483717"/>
              <ac:picMk id="12" creationId="{3E69F92E-205B-4CCB-B646-2E21CFDC4A54}"/>
            </ac:picMkLst>
          </pc:picChg>
          <pc:picChg chg="add mod">
            <ac:chgData name="Beth Massi" userId="bd08b5aa-02b2-43fc-b15c-eeea7517ad71" providerId="ADAL" clId="{0A561C2B-4FEE-4D08-A7B0-AE208F688F47}" dt="2018-08-22T23:02:09.434" v="129" actId="1038"/>
            <ac:picMkLst>
              <pc:docMk/>
              <pc:sldMasterMk cId="3593001564" sldId="2147483715"/>
              <pc:sldLayoutMk cId="2853996036" sldId="2147483717"/>
              <ac:picMk id="15" creationId="{7419D4D3-1264-4226-98C4-F3F8AF090AD0}"/>
            </ac:picMkLst>
          </pc:picChg>
          <pc:picChg chg="add del mod">
            <ac:chgData name="Beth Massi" userId="bd08b5aa-02b2-43fc-b15c-eeea7517ad71" providerId="ADAL" clId="{0A561C2B-4FEE-4D08-A7B0-AE208F688F47}" dt="2018-08-22T23:02:21.838" v="130"/>
            <ac:picMkLst>
              <pc:docMk/>
              <pc:sldMasterMk cId="3593001564" sldId="2147483715"/>
              <pc:sldLayoutMk cId="2853996036" sldId="2147483717"/>
              <ac:picMk id="17" creationId="{1B7673C9-AD82-44BA-9F2F-847949C1E137}"/>
            </ac:picMkLst>
          </pc:picChg>
        </pc:sldLayoutChg>
        <pc:sldLayoutChg chg="addSp modSp">
          <pc:chgData name="Beth Massi" userId="bd08b5aa-02b2-43fc-b15c-eeea7517ad71" providerId="ADAL" clId="{0A561C2B-4FEE-4D08-A7B0-AE208F688F47}" dt="2018-08-22T23:07:30.465" v="156" actId="164"/>
          <pc:sldLayoutMkLst>
            <pc:docMk/>
            <pc:sldMasterMk cId="3593001564" sldId="2147483715"/>
            <pc:sldLayoutMk cId="2392660060" sldId="2147483718"/>
          </pc:sldLayoutMkLst>
          <pc:grpChg chg="add mod">
            <ac:chgData name="Beth Massi" userId="bd08b5aa-02b2-43fc-b15c-eeea7517ad71" providerId="ADAL" clId="{0A561C2B-4FEE-4D08-A7B0-AE208F688F47}" dt="2018-08-22T23:07:30.465" v="156" actId="164"/>
            <ac:grpSpMkLst>
              <pc:docMk/>
              <pc:sldMasterMk cId="3593001564" sldId="2147483715"/>
              <pc:sldLayoutMk cId="2392660060" sldId="2147483718"/>
              <ac:grpSpMk id="2" creationId="{25026E39-F3F6-4370-872F-DB51A116C464}"/>
            </ac:grpSpMkLst>
          </pc:grpChg>
          <pc:picChg chg="add mod">
            <ac:chgData name="Beth Massi" userId="bd08b5aa-02b2-43fc-b15c-eeea7517ad71" providerId="ADAL" clId="{0A561C2B-4FEE-4D08-A7B0-AE208F688F47}" dt="2018-08-22T23:07:30.465" v="156" actId="164"/>
            <ac:picMkLst>
              <pc:docMk/>
              <pc:sldMasterMk cId="3593001564" sldId="2147483715"/>
              <pc:sldLayoutMk cId="2392660060" sldId="2147483718"/>
              <ac:picMk id="5" creationId="{373B7F5B-B5C7-4AE8-962E-C131CC184BDA}"/>
            </ac:picMkLst>
          </pc:picChg>
          <pc:picChg chg="add mod">
            <ac:chgData name="Beth Massi" userId="bd08b5aa-02b2-43fc-b15c-eeea7517ad71" providerId="ADAL" clId="{0A561C2B-4FEE-4D08-A7B0-AE208F688F47}" dt="2018-08-22T23:07:30.465" v="156" actId="164"/>
            <ac:picMkLst>
              <pc:docMk/>
              <pc:sldMasterMk cId="3593001564" sldId="2147483715"/>
              <pc:sldLayoutMk cId="2392660060" sldId="2147483718"/>
              <ac:picMk id="7" creationId="{0B0B979A-F2FE-4510-B2F2-A29CF887A547}"/>
            </ac:picMkLst>
          </pc:picChg>
        </pc:sldLayoutChg>
        <pc:sldLayoutChg chg="addSp">
          <pc:chgData name="Beth Massi" userId="bd08b5aa-02b2-43fc-b15c-eeea7517ad71" providerId="ADAL" clId="{0A561C2B-4FEE-4D08-A7B0-AE208F688F47}" dt="2018-08-22T23:08:00.340" v="157"/>
          <pc:sldLayoutMkLst>
            <pc:docMk/>
            <pc:sldMasterMk cId="3593001564" sldId="2147483715"/>
            <pc:sldLayoutMk cId="1837097640" sldId="2147483719"/>
          </pc:sldLayoutMkLst>
          <pc:grpChg chg="add">
            <ac:chgData name="Beth Massi" userId="bd08b5aa-02b2-43fc-b15c-eeea7517ad71" providerId="ADAL" clId="{0A561C2B-4FEE-4D08-A7B0-AE208F688F47}" dt="2018-08-22T23:08:00.340" v="157"/>
            <ac:grpSpMkLst>
              <pc:docMk/>
              <pc:sldMasterMk cId="3593001564" sldId="2147483715"/>
              <pc:sldLayoutMk cId="1837097640" sldId="2147483719"/>
              <ac:grpSpMk id="6" creationId="{3F8A6C2C-5B06-40D9-A918-8F0304E8B4DB}"/>
            </ac:grpSpMkLst>
          </pc:grpChg>
        </pc:sldLayoutChg>
        <pc:sldLayoutChg chg="addSp">
          <pc:chgData name="Beth Massi" userId="bd08b5aa-02b2-43fc-b15c-eeea7517ad71" providerId="ADAL" clId="{0A561C2B-4FEE-4D08-A7B0-AE208F688F47}" dt="2018-08-22T23:08:03.340" v="158"/>
          <pc:sldLayoutMkLst>
            <pc:docMk/>
            <pc:sldMasterMk cId="3593001564" sldId="2147483715"/>
            <pc:sldLayoutMk cId="708363250" sldId="2147483720"/>
          </pc:sldLayoutMkLst>
          <pc:grpChg chg="add">
            <ac:chgData name="Beth Massi" userId="bd08b5aa-02b2-43fc-b15c-eeea7517ad71" providerId="ADAL" clId="{0A561C2B-4FEE-4D08-A7B0-AE208F688F47}" dt="2018-08-22T23:08:03.340" v="158"/>
            <ac:grpSpMkLst>
              <pc:docMk/>
              <pc:sldMasterMk cId="3593001564" sldId="2147483715"/>
              <pc:sldLayoutMk cId="708363250" sldId="2147483720"/>
              <ac:grpSpMk id="3" creationId="{2BC7B2AD-8F10-45F8-AFF0-5A1C54B5FBBD}"/>
            </ac:grpSpMkLst>
          </pc:grpChg>
        </pc:sldLayoutChg>
        <pc:sldLayoutChg chg="addSp delSp modSp setBg">
          <pc:chgData name="Beth Massi" userId="bd08b5aa-02b2-43fc-b15c-eeea7517ad71" providerId="ADAL" clId="{0A561C2B-4FEE-4D08-A7B0-AE208F688F47}" dt="2018-08-22T23:08:57.968" v="168"/>
          <pc:sldLayoutMkLst>
            <pc:docMk/>
            <pc:sldMasterMk cId="3593001564" sldId="2147483715"/>
            <pc:sldLayoutMk cId="319995281" sldId="2147483722"/>
          </pc:sldLayoutMkLst>
          <pc:grpChg chg="add del">
            <ac:chgData name="Beth Massi" userId="bd08b5aa-02b2-43fc-b15c-eeea7517ad71" providerId="ADAL" clId="{0A561C2B-4FEE-4D08-A7B0-AE208F688F47}" dt="2018-08-22T22:55:58.825" v="69" actId="478"/>
            <ac:grpSpMkLst>
              <pc:docMk/>
              <pc:sldMasterMk cId="3593001564" sldId="2147483715"/>
              <pc:sldLayoutMk cId="319995281" sldId="2147483722"/>
              <ac:grpSpMk id="5" creationId="{90EF4A5C-345F-488C-AC5E-0AF3B8376036}"/>
            </ac:grpSpMkLst>
          </pc:grpChg>
          <pc:grpChg chg="add">
            <ac:chgData name="Beth Massi" userId="bd08b5aa-02b2-43fc-b15c-eeea7517ad71" providerId="ADAL" clId="{0A561C2B-4FEE-4D08-A7B0-AE208F688F47}" dt="2018-08-22T23:08:57.968" v="168"/>
            <ac:grpSpMkLst>
              <pc:docMk/>
              <pc:sldMasterMk cId="3593001564" sldId="2147483715"/>
              <pc:sldLayoutMk cId="319995281" sldId="2147483722"/>
              <ac:grpSpMk id="11" creationId="{1D467257-5022-4D1F-B0B2-9C7A91288EE4}"/>
            </ac:grpSpMkLst>
          </pc:grpChg>
          <pc:picChg chg="add mod ord">
            <ac:chgData name="Beth Massi" userId="bd08b5aa-02b2-43fc-b15c-eeea7517ad71" providerId="ADAL" clId="{0A561C2B-4FEE-4D08-A7B0-AE208F688F47}" dt="2018-08-22T22:57:09.403" v="73"/>
            <ac:picMkLst>
              <pc:docMk/>
              <pc:sldMasterMk cId="3593001564" sldId="2147483715"/>
              <pc:sldLayoutMk cId="319995281" sldId="2147483722"/>
              <ac:picMk id="2" creationId="{5E0A57BE-82BA-4DCD-B0B6-AC816A5C5DB7}"/>
            </ac:picMkLst>
          </pc:picChg>
          <pc:picChg chg="add del">
            <ac:chgData name="Beth Massi" userId="bd08b5aa-02b2-43fc-b15c-eeea7517ad71" providerId="ADAL" clId="{0A561C2B-4FEE-4D08-A7B0-AE208F688F47}" dt="2018-08-22T23:08:51.433" v="167" actId="478"/>
            <ac:picMkLst>
              <pc:docMk/>
              <pc:sldMasterMk cId="3593001564" sldId="2147483715"/>
              <pc:sldLayoutMk cId="319995281" sldId="2147483722"/>
              <ac:picMk id="9" creationId="{B0B5AACA-DC11-4637-98FE-86C1BE7B9DF1}"/>
            </ac:picMkLst>
          </pc:picChg>
          <pc:picChg chg="add del mod">
            <ac:chgData name="Beth Massi" userId="bd08b5aa-02b2-43fc-b15c-eeea7517ad71" providerId="ADAL" clId="{0A561C2B-4FEE-4D08-A7B0-AE208F688F47}" dt="2018-08-22T23:08:50.665" v="166" actId="478"/>
            <ac:picMkLst>
              <pc:docMk/>
              <pc:sldMasterMk cId="3593001564" sldId="2147483715"/>
              <pc:sldLayoutMk cId="319995281" sldId="2147483722"/>
              <ac:picMk id="10" creationId="{22ED55EE-6A58-47EF-83A4-98D5AC8A3DEF}"/>
            </ac:picMkLst>
          </pc:picChg>
        </pc:sldLayoutChg>
        <pc:sldLayoutChg chg="addSp setBg">
          <pc:chgData name="Beth Massi" userId="bd08b5aa-02b2-43fc-b15c-eeea7517ad71" providerId="ADAL" clId="{0A561C2B-4FEE-4D08-A7B0-AE208F688F47}" dt="2018-08-22T23:09:04.823" v="169"/>
          <pc:sldLayoutMkLst>
            <pc:docMk/>
            <pc:sldMasterMk cId="3593001564" sldId="2147483715"/>
            <pc:sldLayoutMk cId="630453001" sldId="2147483723"/>
          </pc:sldLayoutMkLst>
          <pc:grpChg chg="add">
            <ac:chgData name="Beth Massi" userId="bd08b5aa-02b2-43fc-b15c-eeea7517ad71" providerId="ADAL" clId="{0A561C2B-4FEE-4D08-A7B0-AE208F688F47}" dt="2018-08-22T23:09:04.823" v="169"/>
            <ac:grpSpMkLst>
              <pc:docMk/>
              <pc:sldMasterMk cId="3593001564" sldId="2147483715"/>
              <pc:sldLayoutMk cId="630453001" sldId="2147483723"/>
              <ac:grpSpMk id="10" creationId="{B9AD06D6-106C-48C4-943A-D2AFED171FBC}"/>
            </ac:grpSpMkLst>
          </pc:grpChg>
          <pc:picChg chg="add">
            <ac:chgData name="Beth Massi" userId="bd08b5aa-02b2-43fc-b15c-eeea7517ad71" providerId="ADAL" clId="{0A561C2B-4FEE-4D08-A7B0-AE208F688F47}" dt="2018-08-22T22:56:43.590" v="71"/>
            <ac:picMkLst>
              <pc:docMk/>
              <pc:sldMasterMk cId="3593001564" sldId="2147483715"/>
              <pc:sldLayoutMk cId="630453001" sldId="2147483723"/>
              <ac:picMk id="3" creationId="{01202919-2AB2-4208-B4CC-1AAF68D6BF31}"/>
            </ac:picMkLst>
          </pc:picChg>
        </pc:sldLayoutChg>
        <pc:sldLayoutChg chg="addSp modSp setBg">
          <pc:chgData name="Beth Massi" userId="bd08b5aa-02b2-43fc-b15c-eeea7517ad71" providerId="ADAL" clId="{0A561C2B-4FEE-4D08-A7B0-AE208F688F47}" dt="2018-08-22T23:09:08.761" v="170"/>
          <pc:sldLayoutMkLst>
            <pc:docMk/>
            <pc:sldMasterMk cId="3593001564" sldId="2147483715"/>
            <pc:sldLayoutMk cId="957321703" sldId="2147483725"/>
          </pc:sldLayoutMkLst>
          <pc:spChg chg="mod">
            <ac:chgData name="Beth Massi" userId="bd08b5aa-02b2-43fc-b15c-eeea7517ad71" providerId="ADAL" clId="{0A561C2B-4FEE-4D08-A7B0-AE208F688F47}" dt="2018-08-22T22:58:12.123" v="78" actId="207"/>
            <ac:spMkLst>
              <pc:docMk/>
              <pc:sldMasterMk cId="3593001564" sldId="2147483715"/>
              <pc:sldLayoutMk cId="957321703" sldId="2147483725"/>
              <ac:spMk id="3" creationId="{00000000-0000-0000-0000-000000000000}"/>
            </ac:spMkLst>
          </pc:spChg>
          <pc:grpChg chg="add">
            <ac:chgData name="Beth Massi" userId="bd08b5aa-02b2-43fc-b15c-eeea7517ad71" providerId="ADAL" clId="{0A561C2B-4FEE-4D08-A7B0-AE208F688F47}" dt="2018-08-22T23:09:08.761" v="170"/>
            <ac:grpSpMkLst>
              <pc:docMk/>
              <pc:sldMasterMk cId="3593001564" sldId="2147483715"/>
              <pc:sldLayoutMk cId="957321703" sldId="2147483725"/>
              <ac:grpSpMk id="6" creationId="{6950C65B-AB13-425C-AFDF-B08BBA7C2EBF}"/>
            </ac:grpSpMkLst>
          </pc:grpChg>
          <pc:picChg chg="add mod ord">
            <ac:chgData name="Beth Massi" userId="bd08b5aa-02b2-43fc-b15c-eeea7517ad71" providerId="ADAL" clId="{0A561C2B-4FEE-4D08-A7B0-AE208F688F47}" dt="2018-08-22T22:57:38.904" v="77"/>
            <ac:picMkLst>
              <pc:docMk/>
              <pc:sldMasterMk cId="3593001564" sldId="2147483715"/>
              <pc:sldLayoutMk cId="957321703" sldId="2147483725"/>
              <ac:picMk id="2" creationId="{344B1990-E922-475D-BDA2-9E23A047A14F}"/>
            </ac:picMkLst>
          </pc:picChg>
        </pc:sldLayoutChg>
        <pc:sldLayoutChg chg="addSp modSp">
          <pc:chgData name="Beth Massi" userId="bd08b5aa-02b2-43fc-b15c-eeea7517ad71" providerId="ADAL" clId="{0A561C2B-4FEE-4D08-A7B0-AE208F688F47}" dt="2018-08-22T23:11:53.022" v="199" actId="207"/>
          <pc:sldLayoutMkLst>
            <pc:docMk/>
            <pc:sldMasterMk cId="3593001564" sldId="2147483715"/>
            <pc:sldLayoutMk cId="1926334072" sldId="2147483726"/>
          </pc:sldLayoutMkLst>
          <pc:grpChg chg="add">
            <ac:chgData name="Beth Massi" userId="bd08b5aa-02b2-43fc-b15c-eeea7517ad71" providerId="ADAL" clId="{0A561C2B-4FEE-4D08-A7B0-AE208F688F47}" dt="2018-08-22T23:11:36.383" v="198"/>
            <ac:grpSpMkLst>
              <pc:docMk/>
              <pc:sldMasterMk cId="3593001564" sldId="2147483715"/>
              <pc:sldLayoutMk cId="1926334072" sldId="2147483726"/>
              <ac:grpSpMk id="2" creationId="{6BACD64E-7B30-4BDF-ABF7-F803B1083F61}"/>
            </ac:grpSpMkLst>
          </pc:grpChg>
          <pc:picChg chg="mod">
            <ac:chgData name="Beth Massi" userId="bd08b5aa-02b2-43fc-b15c-eeea7517ad71" providerId="ADAL" clId="{0A561C2B-4FEE-4D08-A7B0-AE208F688F47}" dt="2018-08-22T23:11:53.022" v="199" actId="207"/>
            <ac:picMkLst>
              <pc:docMk/>
              <pc:sldMasterMk cId="3593001564" sldId="2147483715"/>
              <pc:sldLayoutMk cId="1926334072" sldId="2147483726"/>
              <ac:picMk id="4" creationId="{9DC82A8E-25BA-42E9-A135-BF4F0C9994F4}"/>
            </ac:picMkLst>
          </pc:picChg>
        </pc:sldLayoutChg>
        <pc:sldLayoutChg chg="addSp delSp modSp">
          <pc:chgData name="Beth Massi" userId="bd08b5aa-02b2-43fc-b15c-eeea7517ad71" providerId="ADAL" clId="{0A561C2B-4FEE-4D08-A7B0-AE208F688F47}" dt="2018-08-22T23:12:00.199" v="200"/>
          <pc:sldLayoutMkLst>
            <pc:docMk/>
            <pc:sldMasterMk cId="3593001564" sldId="2147483715"/>
            <pc:sldLayoutMk cId="408960744" sldId="2147483728"/>
          </pc:sldLayoutMkLst>
          <pc:spChg chg="add del mod">
            <ac:chgData name="Beth Massi" userId="bd08b5aa-02b2-43fc-b15c-eeea7517ad71" providerId="ADAL" clId="{0A561C2B-4FEE-4D08-A7B0-AE208F688F47}" dt="2018-08-22T23:11:19.855" v="197"/>
            <ac:spMkLst>
              <pc:docMk/>
              <pc:sldMasterMk cId="3593001564" sldId="2147483715"/>
              <pc:sldLayoutMk cId="408960744" sldId="2147483728"/>
              <ac:spMk id="3" creationId="{0F56B7CE-B65D-49C4-8498-CAAD9131EA9D}"/>
            </ac:spMkLst>
          </pc:spChg>
          <pc:grpChg chg="add del">
            <ac:chgData name="Beth Massi" userId="bd08b5aa-02b2-43fc-b15c-eeea7517ad71" providerId="ADAL" clId="{0A561C2B-4FEE-4D08-A7B0-AE208F688F47}" dt="2018-08-22T23:11:19.840" v="195" actId="478"/>
            <ac:grpSpMkLst>
              <pc:docMk/>
              <pc:sldMasterMk cId="3593001564" sldId="2147483715"/>
              <pc:sldLayoutMk cId="408960744" sldId="2147483728"/>
              <ac:grpSpMk id="5" creationId="{9AC73E29-F838-43E9-83D2-03313CC5128A}"/>
            </ac:grpSpMkLst>
          </pc:grpChg>
          <pc:grpChg chg="add">
            <ac:chgData name="Beth Massi" userId="bd08b5aa-02b2-43fc-b15c-eeea7517ad71" providerId="ADAL" clId="{0A561C2B-4FEE-4D08-A7B0-AE208F688F47}" dt="2018-08-22T23:12:00.199" v="200"/>
            <ac:grpSpMkLst>
              <pc:docMk/>
              <pc:sldMasterMk cId="3593001564" sldId="2147483715"/>
              <pc:sldLayoutMk cId="408960744" sldId="2147483728"/>
              <ac:grpSpMk id="10" creationId="{8BD419A9-3976-4DF8-9145-60230B9FFB3C}"/>
            </ac:grpSpMkLst>
          </pc:grpChg>
          <pc:picChg chg="add">
            <ac:chgData name="Beth Massi" userId="bd08b5aa-02b2-43fc-b15c-eeea7517ad71" providerId="ADAL" clId="{0A561C2B-4FEE-4D08-A7B0-AE208F688F47}" dt="2018-08-22T22:58:40.928" v="80"/>
            <ac:picMkLst>
              <pc:docMk/>
              <pc:sldMasterMk cId="3593001564" sldId="2147483715"/>
              <pc:sldLayoutMk cId="408960744" sldId="2147483728"/>
              <ac:picMk id="2" creationId="{BB4BD62E-DE50-443B-986C-2AABE50DB880}"/>
            </ac:picMkLst>
          </pc:picChg>
          <pc:picChg chg="del">
            <ac:chgData name="Beth Massi" userId="bd08b5aa-02b2-43fc-b15c-eeea7517ad71" providerId="ADAL" clId="{0A561C2B-4FEE-4D08-A7B0-AE208F688F47}" dt="2018-08-22T22:58:39.215" v="79" actId="478"/>
            <ac:picMkLst>
              <pc:docMk/>
              <pc:sldMasterMk cId="3593001564" sldId="2147483715"/>
              <pc:sldLayoutMk cId="408960744" sldId="2147483728"/>
              <ac:picMk id="6" creationId="{00000000-0000-0000-0000-000000000000}"/>
            </ac:picMkLst>
          </pc:picChg>
        </pc:sldLayoutChg>
        <pc:sldLayoutChg chg="addSp">
          <pc:chgData name="Beth Massi" userId="bd08b5aa-02b2-43fc-b15c-eeea7517ad71" providerId="ADAL" clId="{0A561C2B-4FEE-4D08-A7B0-AE208F688F47}" dt="2018-08-22T23:08:19.277" v="161"/>
          <pc:sldLayoutMkLst>
            <pc:docMk/>
            <pc:sldMasterMk cId="3593001564" sldId="2147483715"/>
            <pc:sldLayoutMk cId="227341295" sldId="2147483752"/>
          </pc:sldLayoutMkLst>
          <pc:grpChg chg="add">
            <ac:chgData name="Beth Massi" userId="bd08b5aa-02b2-43fc-b15c-eeea7517ad71" providerId="ADAL" clId="{0A561C2B-4FEE-4D08-A7B0-AE208F688F47}" dt="2018-08-22T23:08:19.277" v="161"/>
            <ac:grpSpMkLst>
              <pc:docMk/>
              <pc:sldMasterMk cId="3593001564" sldId="2147483715"/>
              <pc:sldLayoutMk cId="227341295" sldId="2147483752"/>
              <ac:grpSpMk id="7" creationId="{93C1D21A-13FA-4921-8587-2676E9000AD2}"/>
            </ac:grpSpMkLst>
          </pc:grpChg>
        </pc:sldLayoutChg>
        <pc:sldLayoutChg chg="addSp">
          <pc:chgData name="Beth Massi" userId="bd08b5aa-02b2-43fc-b15c-eeea7517ad71" providerId="ADAL" clId="{0A561C2B-4FEE-4D08-A7B0-AE208F688F47}" dt="2018-08-22T23:08:21.996" v="162"/>
          <pc:sldLayoutMkLst>
            <pc:docMk/>
            <pc:sldMasterMk cId="3593001564" sldId="2147483715"/>
            <pc:sldLayoutMk cId="4149648272" sldId="2147483753"/>
          </pc:sldLayoutMkLst>
          <pc:grpChg chg="add">
            <ac:chgData name="Beth Massi" userId="bd08b5aa-02b2-43fc-b15c-eeea7517ad71" providerId="ADAL" clId="{0A561C2B-4FEE-4D08-A7B0-AE208F688F47}" dt="2018-08-22T23:08:21.996" v="162"/>
            <ac:grpSpMkLst>
              <pc:docMk/>
              <pc:sldMasterMk cId="3593001564" sldId="2147483715"/>
              <pc:sldLayoutMk cId="4149648272" sldId="2147483753"/>
              <ac:grpSpMk id="4" creationId="{BE68560B-FABA-46FC-9E46-CDAB6A110710}"/>
            </ac:grpSpMkLst>
          </pc:grpChg>
        </pc:sldLayoutChg>
        <pc:sldLayoutChg chg="addSp">
          <pc:chgData name="Beth Massi" userId="bd08b5aa-02b2-43fc-b15c-eeea7517ad71" providerId="ADAL" clId="{0A561C2B-4FEE-4D08-A7B0-AE208F688F47}" dt="2018-08-22T23:08:25.386" v="163"/>
          <pc:sldLayoutMkLst>
            <pc:docMk/>
            <pc:sldMasterMk cId="3593001564" sldId="2147483715"/>
            <pc:sldLayoutMk cId="570410028" sldId="2147483754"/>
          </pc:sldLayoutMkLst>
          <pc:grpChg chg="add">
            <ac:chgData name="Beth Massi" userId="bd08b5aa-02b2-43fc-b15c-eeea7517ad71" providerId="ADAL" clId="{0A561C2B-4FEE-4D08-A7B0-AE208F688F47}" dt="2018-08-22T23:08:25.386" v="163"/>
            <ac:grpSpMkLst>
              <pc:docMk/>
              <pc:sldMasterMk cId="3593001564" sldId="2147483715"/>
              <pc:sldLayoutMk cId="570410028" sldId="2147483754"/>
              <ac:grpSpMk id="2" creationId="{B92C0DE0-809E-480D-A302-52199EA4E01D}"/>
            </ac:grpSpMkLst>
          </pc:grpChg>
        </pc:sldLayoutChg>
      </pc:sldMaster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9-11T21:29:32.76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9-11T21:44:57.53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4493,'5168'-4493,"-5289"4598,111-96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9-11T21:45:43.26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1,'4124'4084,"-4105"-4065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9-12T01:15:49.771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0,'0'3344,"0"-3325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9-11T21:29:32.76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9-11T21:31:46.91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3143,'3885'-3138,"-3879"3133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9-11T21:32:54.28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1,'3519'1566,"-3486"-1551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9-11T21:33:50.43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3553 0,'-3536'1649,"3519"-1641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9-11T21:34:23.48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652 0,'-649'565,"646"-563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9-11T21:34:49.57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0,'4715'4694,"-4692"-4670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9-11T21:43:59.37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0,'1892'1568,"-1875"-1554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9-11T21:31:46.91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5969,'7379'-5959,"-7367"5949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9-11T21:44:19.26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2192 1,'-2179'2256,"2166"-2243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9-11T21:44:57.53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4493,'5168'-4493,"-5289"4598,111-96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9-12T01:15:49.771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0,'0'3344,"0"-3325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20" max="6000" units="cm"/>
          <inkml:channel name="Y" type="integer" max="1440" units="cm"/>
          <inkml:channel name="T" type="integer" max="2.14748E9" units="dev"/>
        </inkml:traceFormat>
        <inkml:channelProperties>
          <inkml:channelProperty channel="X" name="resolution" value="99.24812" units="1/cm"/>
          <inkml:channelProperty channel="Y" name="resolution" value="42.98507" units="1/cm"/>
          <inkml:channelProperty channel="T" name="resolution" value="1" units="1/dev"/>
        </inkml:channelProperties>
      </inkml:inkSource>
      <inkml:timestamp xml:id="ts0" timeString="2019-08-20T02:20:08.508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9-11T21:32:54.28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1,'3519'1566,"-3486"-1551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9-11T21:33:50.43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3553 0,'-3536'1649,"3519"-1641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9-11T21:34:23.48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5031 0,'-5009'4355,"4987"-4337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9-11T21:34:49.57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0,'3826'3809,"-3808"-3790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9-11T21:36:20.51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1 298,'1486'-289,"-1442"281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9-11T21:43:59.37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0,'1892'1568,"-1875"-1554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9-11T21:44:19.26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2192 1,'-2179'2256,"2166"-2243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438622-0837-4E9E-A16C-0B0206CE676E}" type="datetimeFigureOut">
              <a:rPr lang="en-US" smtClean="0"/>
              <a:t>8/19/2019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AE778D-2A57-4226-B72B-26EA3CA601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5523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8683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0340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https://github.com/camsoper/inferno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9383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4347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6627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8953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0720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5060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1550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4936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9189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3230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0472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9414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3380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1637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7" Type="http://schemas.openxmlformats.org/officeDocument/2006/relationships/image" Target="../media/image1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6.svg"/><Relationship Id="rId4" Type="http://schemas.openxmlformats.org/officeDocument/2006/relationships/image" Target="../media/image9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4.svg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emf"/><Relationship Id="rId5" Type="http://schemas.openxmlformats.org/officeDocument/2006/relationships/image" Target="../media/image6.svg"/><Relationship Id="rId10" Type="http://schemas.openxmlformats.org/officeDocument/2006/relationships/image" Target="../media/image10.svg"/><Relationship Id="rId4" Type="http://schemas.openxmlformats.org/officeDocument/2006/relationships/image" Target="../media/image5.png"/><Relationship Id="rId9" Type="http://schemas.openxmlformats.org/officeDocument/2006/relationships/image" Target="../media/image9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13.svg"/><Relationship Id="rId7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15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3.svg"/><Relationship Id="rId7" Type="http://schemas.openxmlformats.org/officeDocument/2006/relationships/image" Target="../media/image8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2.svg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5.png"/><Relationship Id="rId7" Type="http://schemas.openxmlformats.org/officeDocument/2006/relationships/image" Target="../media/image11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13.svg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13.svg"/><Relationship Id="rId7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15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lki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hidden="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203" y="6119147"/>
            <a:ext cx="1253377" cy="2687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D0A4477-3871-4DF2-9A11-758395CBB30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0934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DE476F8-3202-455E-A5A9-12A7BD05A45E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E253B176-78F6-4B3B-BFA1-2D5A8310F44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360A974D-3BFC-4EF7-9851-AC064B247D0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67152195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Content Ti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78135" y="2082614"/>
            <a:ext cx="3927804" cy="3586208"/>
          </a:xfrm>
          <a:solidFill>
            <a:schemeClr val="accent2"/>
          </a:solidFill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04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097" indent="0">
              <a:buNone/>
              <a:defRPr>
                <a:solidFill>
                  <a:schemeClr val="bg1"/>
                </a:solidFill>
              </a:defRPr>
            </a:lvl4pPr>
            <a:lvl5pPr marL="671979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158259" y="2082614"/>
            <a:ext cx="3927804" cy="3586208"/>
          </a:xfrm>
          <a:solidFill>
            <a:schemeClr val="accent3"/>
          </a:solidFill>
          <a:ln>
            <a:noFill/>
          </a:ln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04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097" indent="0">
              <a:buNone/>
              <a:defRPr>
                <a:solidFill>
                  <a:schemeClr val="bg1"/>
                </a:solidFill>
              </a:defRPr>
            </a:lvl4pPr>
            <a:lvl5pPr marL="671979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8138382" y="2082614"/>
            <a:ext cx="3875483" cy="3586208"/>
          </a:xfrm>
          <a:solidFill>
            <a:schemeClr val="accent1"/>
          </a:solidFill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04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097" indent="0">
              <a:buNone/>
              <a:defRPr>
                <a:solidFill>
                  <a:schemeClr val="bg1"/>
                </a:solidFill>
              </a:defRPr>
            </a:lvl4pPr>
            <a:lvl5pPr marL="671979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3C1D21A-13FA-4921-8587-2676E9000AD2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1B6611E8-3581-489B-99BB-A28D1070497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863807A5-741F-4EF9-ADF0-D6CF1F16FCF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7341295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Samp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94C3A-647A-4380-8F58-7DACBC37B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31ED1D-3304-42EE-8EF4-679A6BE4CBA5}"/>
              </a:ext>
            </a:extLst>
          </p:cNvPr>
          <p:cNvSpPr txBox="1"/>
          <p:nvPr userDrawn="1"/>
        </p:nvSpPr>
        <p:spPr>
          <a:xfrm>
            <a:off x="269240" y="1459523"/>
            <a:ext cx="11655840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Code Sample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E68560B-FABA-46FC-9E46-CDAB6A110710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E1FEB46C-624E-4AAB-9EB9-FCE899FE263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2CA957AC-BF71-4947-B985-BA3A07E7D5D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49648272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nnouncem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auto">
          <a:xfrm>
            <a:off x="1624135" y="0"/>
            <a:ext cx="8943730" cy="6858000"/>
          </a:xfrm>
          <a:prstGeom prst="rect">
            <a:avLst/>
          </a:prstGeom>
          <a:solidFill>
            <a:schemeClr val="accent1">
              <a:alpha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BB4BD62E-DE50-443B-986C-2AABE50DB8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8BD419A9-3976-4DF8-9145-60230B9FFB3C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141958B7-CE9C-4B67-A849-E0B8FF21C0C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D8E01EE3-1E92-417E-AC90-C15DFEF61D4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89607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Purp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BACD64E-7B30-4BDF-ABF7-F803B1083F61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95DFAE61-01F8-4FDA-AD83-AEB7CFE0EAA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9DC82A8E-25BA-42E9-A135-BF4F0C9994F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263340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92C0DE0-809E-480D-A302-52199EA4E01D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8F8F7AFC-92D9-46BF-8A25-AD8402D00C3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0C0E3486-C341-499D-90C0-6A68CEE94F0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70410028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5026E39-F3F6-4370-872F-DB51A116C464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373B7F5B-B5C7-4AE8-962E-C131CC184BD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0B0B979A-F2FE-4510-B2F2-A29CF887A54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592406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5026E39-F3F6-4370-872F-DB51A116C464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373B7F5B-B5C7-4AE8-962E-C131CC184BD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0B0B979A-F2FE-4510-B2F2-A29CF887A54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970785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5026E39-F3F6-4370-872F-DB51A116C464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373B7F5B-B5C7-4AE8-962E-C131CC184BD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0B0B979A-F2FE-4510-B2F2-A29CF887A54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981886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5026E39-F3F6-4370-872F-DB51A116C464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373B7F5B-B5C7-4AE8-962E-C131CC184BD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0B0B979A-F2FE-4510-B2F2-A29CF887A54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215057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279FFEB9-2BE6-4DB6-8DCA-DBA500633B6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9E39216E-F59B-4BC9-B7CE-10A9447E205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0414B93-1C7A-463B-94D3-C75120E48B38}"/>
              </a:ext>
            </a:extLst>
          </p:cNvPr>
          <p:cNvSpPr/>
          <p:nvPr userDrawn="1"/>
        </p:nvSpPr>
        <p:spPr bwMode="auto">
          <a:xfrm>
            <a:off x="11430" y="1758462"/>
            <a:ext cx="12192000" cy="3446584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6" name="Picture 15" hidden="1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3" y="6119147"/>
            <a:ext cx="1253377" cy="268786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0EDE7E98-2515-4CF5-A7F5-85F9915B5AC4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949183" y="3714094"/>
            <a:ext cx="2168764" cy="2317429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543146" y="1925787"/>
            <a:ext cx="11062699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43146" y="3821145"/>
            <a:ext cx="9860611" cy="116586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7419D4D3-1264-4226-98C4-F3F8AF090AD0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858000" y="5497520"/>
            <a:ext cx="3213197" cy="389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9960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_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5026E39-F3F6-4370-872F-DB51A116C464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373B7F5B-B5C7-4AE8-962E-C131CC184BD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0B0B979A-F2FE-4510-B2F2-A29CF887A54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574889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6_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5026E39-F3F6-4370-872F-DB51A116C464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373B7F5B-B5C7-4AE8-962E-C131CC184BD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0B0B979A-F2FE-4510-B2F2-A29CF887A54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417854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7_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5026E39-F3F6-4370-872F-DB51A116C464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373B7F5B-B5C7-4AE8-962E-C131CC184BD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0B0B979A-F2FE-4510-B2F2-A29CF887A54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483442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8_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5026E39-F3F6-4370-872F-DB51A116C464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373B7F5B-B5C7-4AE8-962E-C131CC184BD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0B0B979A-F2FE-4510-B2F2-A29CF887A54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7259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6D2735-47DB-4FF4-880E-41CF6C0A0B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416AA9-0623-4A75-9FDC-6FB8656A6B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A09101-0CE3-4099-A7C5-827348ACDD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8/19/2019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EE87B8-D19F-4DAF-8DE4-5B81481BEF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481079-5E68-423C-8266-07324F975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461409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A5479-BE76-4337-93E8-571554BC6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66C130-FAB8-48A5-BE97-40FD79EE9F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DE38E8-A338-416E-9662-FD0DB353D2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8/19/2019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97ACE1-8D98-4E32-A1A7-6A69D65E6A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12B580-2FC0-4D46-929D-C228B0CE6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597037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2F09F-2311-4DCD-8A72-5723BE6BDA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333DDF-BD29-4237-8EE5-3F5BC45D28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D7CB2D-41E9-493E-8001-20D0C8CF3F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8/19/2019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D03811-E30F-4383-B9F0-57F7A98EB6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DE6615-85C1-43C8-87B7-B52C3DFB8F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797958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1FA03-7E48-40C1-AB1C-79113BE5B5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75A10D-D58D-42E0-94F5-3739491057D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8DCB0C-3FCC-400E-A81E-DF568B0624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6BEDE9-ED4E-4677-A3BA-1AFE16555E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8/19/2019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0E71BA-659D-4130-AEC0-F78DF207FD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B6FFC0-B888-434D-BF2E-A39734A80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277449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127DB-BF68-4230-AE9D-311A440E0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A2F7E5-0E77-4DD6-B207-EFD2E4F150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B3A493-7DA4-41B5-8E08-670FB29A0E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07665C0-6A95-4994-9FCA-70306976A2B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E9B9220-1DC9-40E3-97A6-6E531DCFEA3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02EB76F-119E-42DC-80C0-E8D636A0CE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8/19/2019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0E1281D-2BCF-4B04-AA26-9D2DC4BA05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9D78FC-48E0-4D07-A234-768261AC2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858934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521B6-BF6B-48F5-8F4D-874B66C2F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03E414-9D23-4F2F-9222-21E03ABA0A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8/19/2019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7CB995-FB77-4747-845D-725CCCE34D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E94992-D239-4E35-83CC-AEB3F4C60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8DF10F5-9F18-4101-B4FC-0124915021CB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D51BBCFD-1FF0-4BCC-812A-F38E469DF7A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B2B855EE-81D6-40E1-9D81-36AC98138A1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22568139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5026E39-F3F6-4370-872F-DB51A116C464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373B7F5B-B5C7-4AE8-962E-C131CC184BD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0B0B979A-F2FE-4510-B2F2-A29CF887A54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926600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FA5DE1D-0482-4FB7-A24E-2C63E1530A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8/19/2019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EEFD221-3A9F-4CBA-9A11-6D75BB83EA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FC091C-55B0-4510-BB12-E632F7C25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524165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D87654-F18C-49B4-B6D2-087C63AF3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968BB8-9E94-4A31-989E-CA6C0FD845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53B061-0CA6-4FCA-A8DF-9C0A0B8AEA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B34A88-ADE6-412F-BBFA-B5A5C0244A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8/19/2019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712599-C007-4561-85DC-4A5831F1C7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0CB251-4586-4B99-8DC5-966EACA03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941014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EF8BF-2446-41C4-8284-E2172A2EE7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95504F-F0E6-43DD-ACDC-147057489C8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AE8556D-A005-498E-BDD9-3AC52F1D1E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415CE3-AD9A-4619-82E5-53DA83D981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8/19/2019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E2131F-D75C-4FDE-8F3F-136029F87D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D0A969-A455-4A28-8DBA-03A7BA0E2A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372017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D9B6E-84BC-4912-B699-7A4F42E54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91901F-89BD-4A23-B02B-CB73BB5009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3A9138-7A97-4C12-980E-DF696E4271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8/19/2019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BDD7AF-A604-4446-AF7C-A0B25964D7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149E65-CE7E-4155-BE3C-521AF4F81D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688763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C468C25-721C-4B05-B7E6-8967D5A5297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AFB2F9-8FD0-4650-866E-91262385EF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F8885F-83E3-45DD-B435-134D455363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8/19/2019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485A0E-AEF2-4E09-B231-F2942F74D4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4F28E6-DA19-405D-9F5B-2A04548D7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787119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Pla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344B1990-E922-475D-BDA2-9E23A047A14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568047" y="2084172"/>
            <a:ext cx="11354714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8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Section title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4FDA669-E474-4468-AC09-ED6F4A19D7A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09404" y="448578"/>
            <a:ext cx="9172873" cy="662129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4B34822-29D0-402A-B058-E76EB9B985CC}"/>
              </a:ext>
            </a:extLst>
          </p:cNvPr>
          <p:cNvSpPr txBox="1"/>
          <p:nvPr userDrawn="1"/>
        </p:nvSpPr>
        <p:spPr>
          <a:xfrm>
            <a:off x="10792557" y="3506769"/>
            <a:ext cx="1872761" cy="7940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F2F2F2">
                    <a:alpha val="49000"/>
                  </a:srgbClr>
                </a:solidFill>
                <a:effectLst/>
                <a:uLnTx/>
                <a:uFillTx/>
              </a:rPr>
              <a:t>.NET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950C65B-AB13-425C-AFDF-B08BBA7C2EBF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52D4ADF9-6D79-44BD-B222-1A57417D815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F1AE039C-CBC2-474F-BD4C-C8A097EEDE1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843185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F8A6C2C-5B06-40D9-A918-8F0304E8B4DB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FB5C1E37-7655-4446-9EBC-E01AE514F3F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2F54BCBA-F990-40A0-A9AC-91C9518E84E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370976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BC7B2AD-8F10-45F8-AFF0-5A1C54B5FBBD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E1CC39A0-ED90-447F-98FD-02E1C4E501C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E36217F5-D827-449B-A9FE-684F2E9AE87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083632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5E0A57BE-82BA-4DCD-B0B6-AC816A5C5DB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176"/>
          <a:stretch/>
        </p:blipFill>
        <p:spPr>
          <a:xfrm>
            <a:off x="0" y="798242"/>
            <a:ext cx="5872872" cy="5096933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90EF4A5C-345F-488C-AC5E-0AF3B8376036}"/>
              </a:ext>
            </a:extLst>
          </p:cNvPr>
          <p:cNvGrpSpPr/>
          <p:nvPr userDrawn="1"/>
        </p:nvGrpSpPr>
        <p:grpSpPr>
          <a:xfrm>
            <a:off x="3019127" y="448578"/>
            <a:ext cx="9646191" cy="6621296"/>
            <a:chOff x="3019127" y="448578"/>
            <a:chExt cx="9646191" cy="662129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C8E3C5F-48E2-412C-A5AF-F85384D5EE5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19127" y="448578"/>
              <a:ext cx="9172873" cy="6621296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A9EAD12-9B65-48D0-91A3-85F3DD932746}"/>
                </a:ext>
              </a:extLst>
            </p:cNvPr>
            <p:cNvSpPr txBox="1"/>
            <p:nvPr userDrawn="1"/>
          </p:nvSpPr>
          <p:spPr>
            <a:xfrm>
              <a:off x="10792557" y="3506769"/>
              <a:ext cx="1872761" cy="7940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3600" dirty="0">
                  <a:solidFill>
                    <a:schemeClr val="tx2">
                      <a:alpha val="49000"/>
                    </a:schemeClr>
                  </a:solidFill>
                </a:rPr>
                <a:t>.NET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D467257-5022-4D1F-B0B2-9C7A91288EE4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100EE183-EAAD-43DD-9F1B-6BE5EB5F2F0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61179E32-2390-48A8-BF0B-A73B1A50C2E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99952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85498" y="2881341"/>
            <a:ext cx="10010687" cy="101566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6000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880949" y="1070515"/>
            <a:ext cx="10415239" cy="4638908"/>
          </a:xfrm>
          <a:prstGeom prst="rect">
            <a:avLst/>
          </a:prstGeom>
          <a:noFill/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7550BA1-B17C-488A-B13B-EAE642576B33}"/>
              </a:ext>
            </a:extLst>
          </p:cNvPr>
          <p:cNvGrpSpPr/>
          <p:nvPr userDrawn="1"/>
        </p:nvGrpSpPr>
        <p:grpSpPr>
          <a:xfrm>
            <a:off x="2112911" y="118352"/>
            <a:ext cx="9646191" cy="6621296"/>
            <a:chOff x="3019127" y="448578"/>
            <a:chExt cx="9646191" cy="662129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6C5F131-CDD3-4833-8C45-E235D5E9F73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19127" y="448578"/>
              <a:ext cx="9172873" cy="6621296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DBC19F9-263B-4FF9-BEAE-41F5BF5689F3}"/>
                </a:ext>
              </a:extLst>
            </p:cNvPr>
            <p:cNvSpPr txBox="1"/>
            <p:nvPr userDrawn="1"/>
          </p:nvSpPr>
          <p:spPr>
            <a:xfrm>
              <a:off x="10792557" y="3506769"/>
              <a:ext cx="1872761" cy="7940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3600" dirty="0">
                  <a:solidFill>
                    <a:schemeClr val="tx2">
                      <a:alpha val="49000"/>
                    </a:schemeClr>
                  </a:solidFill>
                </a:rPr>
                <a:t>.NET</a:t>
              </a:r>
            </a:p>
          </p:txBody>
        </p:sp>
      </p:grpSp>
      <p:pic>
        <p:nvPicPr>
          <p:cNvPr id="3" name="Graphic 2">
            <a:extLst>
              <a:ext uri="{FF2B5EF4-FFF2-40B4-BE49-F238E27FC236}">
                <a16:creationId xmlns:a16="http://schemas.microsoft.com/office/drawing/2014/main" id="{01202919-2AB2-4208-B4CC-1AAF68D6BF3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B9AD06D6-106C-48C4-943A-D2AFED171FBC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E39DB406-299D-4968-BFC9-8479320EA0F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9020996D-F71B-4312-BFAE-07E65110E99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304530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Pla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344B1990-E922-475D-BDA2-9E23A047A14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568047" y="2084172"/>
            <a:ext cx="11354714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8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Section title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4FDA669-E474-4468-AC09-ED6F4A19D7A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09404" y="448578"/>
            <a:ext cx="9172873" cy="662129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4B34822-29D0-402A-B058-E76EB9B985CC}"/>
              </a:ext>
            </a:extLst>
          </p:cNvPr>
          <p:cNvSpPr txBox="1"/>
          <p:nvPr userDrawn="1"/>
        </p:nvSpPr>
        <p:spPr>
          <a:xfrm>
            <a:off x="10792557" y="3506769"/>
            <a:ext cx="1872761" cy="7940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F2F2F2">
                    <a:alpha val="49000"/>
                  </a:srgbClr>
                </a:solidFill>
                <a:effectLst/>
                <a:uLnTx/>
                <a:uFillTx/>
              </a:rPr>
              <a:t>.NET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950C65B-AB13-425C-AFDF-B08BBA7C2EBF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52D4ADF9-6D79-44BD-B222-1A57417D815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F1AE039C-CBC2-474F-BD4C-C8A097EEDE1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573217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DB17AC7-3DDB-445B-B12E-13742A848B61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B4C2BFBE-1ECD-4658-85A9-BDBB31E01DB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5848A207-00F8-4421-AE71-CD44A954263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72961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2370906" y="-217"/>
            <a:ext cx="935477" cy="5654619"/>
            <a:chOff x="12618967" y="-221"/>
            <a:chExt cx="954235" cy="5767187"/>
          </a:xfrm>
        </p:grpSpPr>
        <p:grpSp>
          <p:nvGrpSpPr>
            <p:cNvPr id="18" name="Group 17"/>
            <p:cNvGrpSpPr/>
            <p:nvPr userDrawn="1"/>
          </p:nvGrpSpPr>
          <p:grpSpPr>
            <a:xfrm>
              <a:off x="12618967" y="-221"/>
              <a:ext cx="954235" cy="5767187"/>
              <a:chOff x="12618967" y="-221"/>
              <a:chExt cx="954235" cy="5767187"/>
            </a:xfrm>
          </p:grpSpPr>
          <p:grpSp>
            <p:nvGrpSpPr>
              <p:cNvPr id="26" name="Group 25"/>
              <p:cNvGrpSpPr/>
              <p:nvPr userDrawn="1"/>
            </p:nvGrpSpPr>
            <p:grpSpPr>
              <a:xfrm rot="5400000">
                <a:off x="11582059" y="1045293"/>
                <a:ext cx="2703052" cy="629236"/>
                <a:chOff x="1586734" y="4543426"/>
                <a:chExt cx="2703052" cy="629236"/>
              </a:xfrm>
            </p:grpSpPr>
            <p:sp>
              <p:nvSpPr>
                <p:cNvPr id="45" name="Rectangle 44"/>
                <p:cNvSpPr/>
                <p:nvPr userDrawn="1"/>
              </p:nvSpPr>
              <p:spPr bwMode="auto">
                <a:xfrm>
                  <a:off x="1586734" y="4543427"/>
                  <a:ext cx="869930" cy="289766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Blue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G:120 B:215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7" name="Rectangle 36"/>
                <p:cNvSpPr/>
                <p:nvPr userDrawn="1"/>
              </p:nvSpPr>
              <p:spPr bwMode="auto">
                <a:xfrm>
                  <a:off x="3419856" y="4543428"/>
                  <a:ext cx="869930" cy="289766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Cyan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G:188 B:242</a:t>
                  </a:r>
                  <a:endParaRPr lang="en-US" sz="49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1" name="Rectangle 40"/>
                <p:cNvSpPr/>
                <p:nvPr userDrawn="1"/>
              </p:nvSpPr>
              <p:spPr bwMode="auto">
                <a:xfrm>
                  <a:off x="1586734" y="4882896"/>
                  <a:ext cx="869930" cy="289766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Light 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210 G:210 B:210</a:t>
                  </a:r>
                  <a:endParaRPr lang="en-US" sz="49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2" name="Rectangle 41"/>
                <p:cNvSpPr/>
                <p:nvPr userDrawn="1"/>
              </p:nvSpPr>
              <p:spPr bwMode="auto">
                <a:xfrm>
                  <a:off x="2505456" y="4543426"/>
                  <a:ext cx="869930" cy="289766"/>
                </a:xfrm>
                <a:prstGeom prst="rect">
                  <a:avLst/>
                </a:prstGeom>
                <a:solidFill>
                  <a:srgbClr val="5C2D9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Purple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R:92</a:t>
                  </a:r>
                  <a:r>
                    <a:rPr lang="en-US" sz="49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G:45 B:145</a:t>
                  </a:r>
                  <a:endParaRPr lang="en-US" sz="49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3" name="Rectangle 42"/>
                <p:cNvSpPr/>
                <p:nvPr userDrawn="1"/>
              </p:nvSpPr>
              <p:spPr bwMode="auto">
                <a:xfrm>
                  <a:off x="3413144" y="4882896"/>
                  <a:ext cx="869930" cy="28976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Dark 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80 G:80 B:80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4" name="Rectangle 43"/>
                <p:cNvSpPr/>
                <p:nvPr userDrawn="1"/>
              </p:nvSpPr>
              <p:spPr bwMode="auto">
                <a:xfrm>
                  <a:off x="2505456" y="4882895"/>
                  <a:ext cx="869930" cy="289766"/>
                </a:xfrm>
                <a:prstGeom prst="rect">
                  <a:avLst/>
                </a:prstGeom>
                <a:solidFill>
                  <a:srgbClr val="73737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115 G:115 B:115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27" name="Group 26"/>
              <p:cNvGrpSpPr/>
              <p:nvPr userDrawn="1"/>
            </p:nvGrpSpPr>
            <p:grpSpPr>
              <a:xfrm rot="5400000">
                <a:off x="10970856" y="3489620"/>
                <a:ext cx="3925458" cy="629233"/>
                <a:chOff x="3254158" y="4203959"/>
                <a:chExt cx="3925458" cy="629233"/>
              </a:xfrm>
            </p:grpSpPr>
            <p:sp>
              <p:nvSpPr>
                <p:cNvPr id="33" name="Rectangle 32"/>
                <p:cNvSpPr/>
                <p:nvPr userDrawn="1"/>
              </p:nvSpPr>
              <p:spPr bwMode="auto">
                <a:xfrm>
                  <a:off x="5395286" y="4543426"/>
                  <a:ext cx="869930" cy="289766"/>
                </a:xfrm>
                <a:prstGeom prst="rect">
                  <a:avLst/>
                </a:prstGeom>
                <a:solidFill>
                  <a:srgbClr val="FFB90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Yellow</a:t>
                  </a:r>
                </a:p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kern="120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R:255 G:185 B:0</a:t>
                  </a:r>
                </a:p>
              </p:txBody>
            </p:sp>
            <p:sp>
              <p:nvSpPr>
                <p:cNvPr id="34" name="Rectangle 33"/>
                <p:cNvSpPr/>
                <p:nvPr userDrawn="1"/>
              </p:nvSpPr>
              <p:spPr bwMode="auto">
                <a:xfrm>
                  <a:off x="6309686" y="4543426"/>
                  <a:ext cx="869930" cy="289766"/>
                </a:xfrm>
                <a:prstGeom prst="rect">
                  <a:avLst/>
                </a:prstGeom>
                <a:solidFill>
                  <a:srgbClr val="D83B0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Orange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216 G:59 B:1</a:t>
                  </a:r>
                </a:p>
              </p:txBody>
            </p:sp>
            <p:sp>
              <p:nvSpPr>
                <p:cNvPr id="35" name="Rectangle 34"/>
                <p:cNvSpPr/>
                <p:nvPr userDrawn="1"/>
              </p:nvSpPr>
              <p:spPr bwMode="auto">
                <a:xfrm>
                  <a:off x="3254158" y="4203959"/>
                  <a:ext cx="869930" cy="289766"/>
                </a:xfrm>
                <a:prstGeom prst="rect">
                  <a:avLst/>
                </a:prstGeom>
                <a:solidFill>
                  <a:srgbClr val="00827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Teal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R:0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G:130 B:114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28" name="TextBox 27"/>
              <p:cNvSpPr txBox="1"/>
              <p:nvPr userDrawn="1"/>
            </p:nvSpPr>
            <p:spPr>
              <a:xfrm rot="5400000">
                <a:off x="12987813" y="258334"/>
                <a:ext cx="843944" cy="326834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98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Main colors</a:t>
                </a:r>
              </a:p>
            </p:txBody>
          </p:sp>
          <p:sp>
            <p:nvSpPr>
              <p:cNvPr id="32" name="TextBox 31"/>
              <p:cNvSpPr txBox="1"/>
              <p:nvPr userDrawn="1"/>
            </p:nvSpPr>
            <p:spPr>
              <a:xfrm rot="5400000">
                <a:off x="11746691" y="4228746"/>
                <a:ext cx="2647253" cy="326834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98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Secondary colors (use only when</a:t>
                </a:r>
                <a:r>
                  <a:rPr lang="en-US" sz="980" baseline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 necessary)</a:t>
                </a:r>
                <a:endParaRPr lang="en-US" sz="98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</p:grpSp>
        <p:sp>
          <p:nvSpPr>
            <p:cNvPr id="19" name="Rectangle 18"/>
            <p:cNvSpPr/>
            <p:nvPr userDrawn="1"/>
          </p:nvSpPr>
          <p:spPr bwMode="auto">
            <a:xfrm rot="5400000">
              <a:off x="12328885" y="3356233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Cyan</a:t>
              </a:r>
            </a:p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490" baseline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0 G:188 B:242</a:t>
              </a:r>
              <a:endParaRPr lang="en-US" sz="490">
                <a:gradFill>
                  <a:gsLst>
                    <a:gs pos="7965">
                      <a:srgbClr val="000000"/>
                    </a:gs>
                    <a:gs pos="28319">
                      <a:srgbClr val="000000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93001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2" r:id="rId6"/>
    <p:sldLayoutId id="2147483723" r:id="rId7"/>
    <p:sldLayoutId id="2147483725" r:id="rId8"/>
    <p:sldLayoutId id="2147483711" r:id="rId9"/>
    <p:sldLayoutId id="2147483714" r:id="rId10"/>
    <p:sldLayoutId id="2147483752" r:id="rId11"/>
    <p:sldLayoutId id="2147483753" r:id="rId12"/>
    <p:sldLayoutId id="2147483728" r:id="rId13"/>
    <p:sldLayoutId id="2147483726" r:id="rId14"/>
    <p:sldLayoutId id="2147483754" r:id="rId15"/>
    <p:sldLayoutId id="2147483778" r:id="rId16"/>
    <p:sldLayoutId id="2147483779" r:id="rId17"/>
    <p:sldLayoutId id="2147483780" r:id="rId18"/>
    <p:sldLayoutId id="2147483781" r:id="rId19"/>
    <p:sldLayoutId id="2147483782" r:id="rId20"/>
    <p:sldLayoutId id="2147483783" r:id="rId21"/>
    <p:sldLayoutId id="2147483784" r:id="rId22"/>
    <p:sldLayoutId id="2147483785" r:id="rId23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DE3BFFE-51CB-4860-8B90-F8129ED5B9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500FE3-2F2D-40E3-8B33-680CA51E2B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8A3757-3B08-4847-B183-15ADF03308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8EBDA6-761A-40EA-9DC9-58E47074D9C9}" type="datetimeFigureOut">
              <a:rPr lang="en-US" smtClean="0"/>
              <a:t>8/19/2019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975724-7E9F-4C8A-95E8-19E49CA17E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BE5689-1162-4227-A6F7-0D4A960D9A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8CC97E-46C5-4A02-8AAB-DA3AFBF93E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0438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2" r:id="rId1"/>
    <p:sldLayoutId id="2147483913" r:id="rId2"/>
    <p:sldLayoutId id="2147483914" r:id="rId3"/>
    <p:sldLayoutId id="2147483915" r:id="rId4"/>
    <p:sldLayoutId id="2147483916" r:id="rId5"/>
    <p:sldLayoutId id="2147483917" r:id="rId6"/>
    <p:sldLayoutId id="2147483918" r:id="rId7"/>
    <p:sldLayoutId id="2147483919" r:id="rId8"/>
    <p:sldLayoutId id="2147483920" r:id="rId9"/>
    <p:sldLayoutId id="2147483921" r:id="rId10"/>
    <p:sldLayoutId id="2147483922" r:id="rId11"/>
    <p:sldLayoutId id="2147483925" r:id="rId12"/>
  </p:sldLayoutIdLst>
  <p:transition>
    <p:fad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5.xml"/><Relationship Id="rId5" Type="http://schemas.openxmlformats.org/officeDocument/2006/relationships/hyperlink" Target="http://clipartcotttage.deviantart.com/art/speech-bubble-png-clipart-443941542" TargetMode="External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7" Type="http://schemas.openxmlformats.org/officeDocument/2006/relationships/hyperlink" Target="http://openclipart.org/detail/19337" TargetMode="External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35.png"/><Relationship Id="rId5" Type="http://schemas.openxmlformats.org/officeDocument/2006/relationships/hyperlink" Target="http://clipartcotttage.deviantart.com/art/speech-bubble-png-clipart-443941542" TargetMode="External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image" Target="../media/image24.png"/><Relationship Id="rId18" Type="http://schemas.openxmlformats.org/officeDocument/2006/relationships/customXml" Target="../ink/ink8.xml"/><Relationship Id="rId26" Type="http://schemas.openxmlformats.org/officeDocument/2006/relationships/customXml" Target="../ink/ink12.xml"/><Relationship Id="rId3" Type="http://schemas.openxmlformats.org/officeDocument/2006/relationships/image" Target="../media/image19.png"/><Relationship Id="rId21" Type="http://schemas.openxmlformats.org/officeDocument/2006/relationships/image" Target="../media/image23.emf"/><Relationship Id="rId7" Type="http://schemas.openxmlformats.org/officeDocument/2006/relationships/image" Target="../media/image21.png"/><Relationship Id="rId12" Type="http://schemas.openxmlformats.org/officeDocument/2006/relationships/customXml" Target="../ink/ink5.xml"/><Relationship Id="rId17" Type="http://schemas.openxmlformats.org/officeDocument/2006/relationships/image" Target="../media/image26.png"/><Relationship Id="rId25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6" Type="http://schemas.openxmlformats.org/officeDocument/2006/relationships/customXml" Target="../ink/ink7.xml"/><Relationship Id="rId20" Type="http://schemas.openxmlformats.org/officeDocument/2006/relationships/customXml" Target="../ink/ink9.xml"/><Relationship Id="rId1" Type="http://schemas.openxmlformats.org/officeDocument/2006/relationships/slideLayout" Target="../slideLayouts/slideLayout25.xml"/><Relationship Id="rId6" Type="http://schemas.openxmlformats.org/officeDocument/2006/relationships/customXml" Target="../ink/ink2.xml"/><Relationship Id="rId11" Type="http://schemas.openxmlformats.org/officeDocument/2006/relationships/image" Target="../media/image21.emf"/><Relationship Id="rId24" Type="http://schemas.openxmlformats.org/officeDocument/2006/relationships/customXml" Target="../ink/ink11.xml"/><Relationship Id="rId5" Type="http://schemas.openxmlformats.org/officeDocument/2006/relationships/image" Target="../media/image200.png"/><Relationship Id="rId15" Type="http://schemas.openxmlformats.org/officeDocument/2006/relationships/image" Target="../media/image25.png"/><Relationship Id="rId23" Type="http://schemas.openxmlformats.org/officeDocument/2006/relationships/image" Target="../media/image24.emf"/><Relationship Id="rId10" Type="http://schemas.openxmlformats.org/officeDocument/2006/relationships/customXml" Target="../ink/ink4.xml"/><Relationship Id="rId19" Type="http://schemas.openxmlformats.org/officeDocument/2006/relationships/image" Target="../media/image22.emf"/><Relationship Id="rId4" Type="http://schemas.openxmlformats.org/officeDocument/2006/relationships/customXml" Target="../ink/ink1.xml"/><Relationship Id="rId9" Type="http://schemas.openxmlformats.org/officeDocument/2006/relationships/image" Target="../media/image20.emf"/><Relationship Id="rId14" Type="http://schemas.openxmlformats.org/officeDocument/2006/relationships/customXml" Target="../ink/ink6.xml"/><Relationship Id="rId22" Type="http://schemas.openxmlformats.org/officeDocument/2006/relationships/customXml" Target="../ink/ink10.xml"/><Relationship Id="rId27" Type="http://schemas.openxmlformats.org/officeDocument/2006/relationships/image" Target="../media/image25.e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customXml" Target="../ink/ink15.xml"/><Relationship Id="rId13" Type="http://schemas.openxmlformats.org/officeDocument/2006/relationships/image" Target="../media/image29.emf"/><Relationship Id="rId18" Type="http://schemas.openxmlformats.org/officeDocument/2006/relationships/customXml" Target="../ink/ink20.xml"/><Relationship Id="rId3" Type="http://schemas.openxmlformats.org/officeDocument/2006/relationships/image" Target="../media/image20.png"/><Relationship Id="rId21" Type="http://schemas.openxmlformats.org/officeDocument/2006/relationships/image" Target="../media/image24.emf"/><Relationship Id="rId7" Type="http://schemas.openxmlformats.org/officeDocument/2006/relationships/image" Target="../media/image28.emf"/><Relationship Id="rId12" Type="http://schemas.openxmlformats.org/officeDocument/2006/relationships/customXml" Target="../ink/ink17.xml"/><Relationship Id="rId17" Type="http://schemas.openxmlformats.org/officeDocument/2006/relationships/image" Target="../media/image22.emf"/><Relationship Id="rId25" Type="http://schemas.openxmlformats.org/officeDocument/2006/relationships/image" Target="../media/image31.emf"/><Relationship Id="rId2" Type="http://schemas.openxmlformats.org/officeDocument/2006/relationships/notesSlide" Target="../notesSlides/notesSlide9.xml"/><Relationship Id="rId16" Type="http://schemas.openxmlformats.org/officeDocument/2006/relationships/customXml" Target="../ink/ink19.xml"/><Relationship Id="rId20" Type="http://schemas.openxmlformats.org/officeDocument/2006/relationships/customXml" Target="../ink/ink21.xml"/><Relationship Id="rId1" Type="http://schemas.openxmlformats.org/officeDocument/2006/relationships/slideLayout" Target="../slideLayouts/slideLayout25.xml"/><Relationship Id="rId6" Type="http://schemas.openxmlformats.org/officeDocument/2006/relationships/customXml" Target="../ink/ink14.xml"/><Relationship Id="rId11" Type="http://schemas.openxmlformats.org/officeDocument/2006/relationships/image" Target="../media/image21.emf"/><Relationship Id="rId24" Type="http://schemas.openxmlformats.org/officeDocument/2006/relationships/customXml" Target="../ink/ink23.xml"/><Relationship Id="rId5" Type="http://schemas.openxmlformats.org/officeDocument/2006/relationships/image" Target="../media/image200.png"/><Relationship Id="rId15" Type="http://schemas.openxmlformats.org/officeDocument/2006/relationships/image" Target="../media/image30.emf"/><Relationship Id="rId23" Type="http://schemas.openxmlformats.org/officeDocument/2006/relationships/image" Target="../media/image25.emf"/><Relationship Id="rId10" Type="http://schemas.openxmlformats.org/officeDocument/2006/relationships/customXml" Target="../ink/ink16.xml"/><Relationship Id="rId19" Type="http://schemas.openxmlformats.org/officeDocument/2006/relationships/image" Target="../media/image23.emf"/><Relationship Id="rId4" Type="http://schemas.openxmlformats.org/officeDocument/2006/relationships/customXml" Target="../ink/ink13.xml"/><Relationship Id="rId9" Type="http://schemas.openxmlformats.org/officeDocument/2006/relationships/image" Target="../media/image20.emf"/><Relationship Id="rId14" Type="http://schemas.openxmlformats.org/officeDocument/2006/relationships/customXml" Target="../ink/ink18.xml"/><Relationship Id="rId22" Type="http://schemas.openxmlformats.org/officeDocument/2006/relationships/customXml" Target="../ink/ink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4AA7D0-2347-4019-A2A1-9874E0010DE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Have Your Pi and Eat It Too: .NET Core on Raspberry Pi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B179C80-64B9-47E1-A347-EA8AA7304A1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Cam Soper</a:t>
            </a:r>
          </a:p>
          <a:p>
            <a:r>
              <a:rPr lang="en-US" dirty="0"/>
              <a:t>Microsoft</a:t>
            </a:r>
          </a:p>
        </p:txBody>
      </p:sp>
    </p:spTree>
    <p:extLst>
      <p:ext uri="{BB962C8B-B14F-4D97-AF65-F5344CB8AC3E}">
        <p14:creationId xmlns:p14="http://schemas.microsoft.com/office/powerpoint/2010/main" val="1725036062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36756-4ECC-4563-9847-79578B809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Demo: Motors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0849DB-4A9B-4EDA-965C-36297E0BFD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524413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ot on the side of the road&#10;&#10;Description automatically generated">
            <a:extLst>
              <a:ext uri="{FF2B5EF4-FFF2-40B4-BE49-F238E27FC236}">
                <a16:creationId xmlns:a16="http://schemas.microsoft.com/office/drawing/2014/main" id="{446745F4-6547-48BF-A30A-B1BD2B4EC7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4310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DE5DC-9219-40ED-B35A-F6A5F3281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B46236-841E-48B1-B300-8C5CA9BFDC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picture containing ground, outdoor, grass, sidewalk&#10;&#10;Description automatically generated">
            <a:extLst>
              <a:ext uri="{FF2B5EF4-FFF2-40B4-BE49-F238E27FC236}">
                <a16:creationId xmlns:a16="http://schemas.microsoft.com/office/drawing/2014/main" id="{8CD0D355-3658-4D61-BFB5-815AACC6FD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2036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C02A2-7519-428C-AAC6-54E4CEB36B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76797D-58FB-4133-9EC2-BC1EEDEA25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20B62E-45CE-4E16-866C-F634478E7B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1343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C81C83-0AC5-4B39-A797-78BE5AE355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8F1918-3CF6-4D5F-9AFC-5C452E71D9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close up of a device&#10;&#10;Description automatically generated">
            <a:extLst>
              <a:ext uri="{FF2B5EF4-FFF2-40B4-BE49-F238E27FC236}">
                <a16:creationId xmlns:a16="http://schemas.microsoft.com/office/drawing/2014/main" id="{E75D8FE5-CFAB-4375-A2A0-D85CD07181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4036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37E3D0-0CC8-4D99-B940-F9764E8A3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15F3E1-FD43-440B-A671-717CB580F2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picture containing outdoor, ground, grass, sidewalk&#10;&#10;Description automatically generated">
            <a:extLst>
              <a:ext uri="{FF2B5EF4-FFF2-40B4-BE49-F238E27FC236}">
                <a16:creationId xmlns:a16="http://schemas.microsoft.com/office/drawing/2014/main" id="{8E1EA3BC-1BE1-4517-B89E-CE2B350B07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1836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89EDE-2CF6-40AF-B4F3-D456269BA9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67A534-1AB7-4318-8814-E3F12BE0AC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close up of a speaker&#10;&#10;Description automatically generated">
            <a:extLst>
              <a:ext uri="{FF2B5EF4-FFF2-40B4-BE49-F238E27FC236}">
                <a16:creationId xmlns:a16="http://schemas.microsoft.com/office/drawing/2014/main" id="{8928F55E-36F8-4B39-B345-1C81073E65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6366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36756-4ECC-4563-9847-79578B809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Demo: RTD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E1ACBB-8894-4C7C-8144-3A2D0B53D6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006234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0504C-C15B-4B85-88CA-781AD4B14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the cloud to do neat stuff</a:t>
            </a:r>
            <a:br>
              <a:rPr lang="en-US" dirty="0"/>
            </a:br>
            <a:r>
              <a:rPr lang="en-US" sz="4000" i="1" dirty="0"/>
              <a:t>What’s IoT without the Internet?</a:t>
            </a:r>
            <a:endParaRPr lang="en-US" i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299ED5-ED5C-4120-9233-E72B5E8826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268007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young boy looking at the camera&#10;&#10;Description automatically generated">
            <a:extLst>
              <a:ext uri="{FF2B5EF4-FFF2-40B4-BE49-F238E27FC236}">
                <a16:creationId xmlns:a16="http://schemas.microsoft.com/office/drawing/2014/main" id="{8B4532AB-C3EB-4A1B-A5D2-FDE7BA04F8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741" y="5863276"/>
            <a:ext cx="934844" cy="93484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08355F6-67AA-4F1A-955F-3BCBD22336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424" y="1411302"/>
            <a:ext cx="11655839" cy="4528823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2889032-A7E4-4CFA-857D-084F2BDF9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Easy Cortana Integration</a:t>
            </a:r>
          </a:p>
        </p:txBody>
      </p:sp>
      <p:sp>
        <p:nvSpPr>
          <p:cNvPr id="16" name="Arrow: Curved Up 15">
            <a:extLst>
              <a:ext uri="{FF2B5EF4-FFF2-40B4-BE49-F238E27FC236}">
                <a16:creationId xmlns:a16="http://schemas.microsoft.com/office/drawing/2014/main" id="{E457EC75-0A95-4A51-AC53-237DFD8DFEF6}"/>
              </a:ext>
            </a:extLst>
          </p:cNvPr>
          <p:cNvSpPr/>
          <p:nvPr/>
        </p:nvSpPr>
        <p:spPr bwMode="auto">
          <a:xfrm rot="647016" flipH="1">
            <a:off x="3306738" y="5369016"/>
            <a:ext cx="6513332" cy="1180874"/>
          </a:xfrm>
          <a:prstGeom prst="curvedUpArrow">
            <a:avLst>
              <a:gd name="adj1" fmla="val 20899"/>
              <a:gd name="adj2" fmla="val 42300"/>
              <a:gd name="adj3" fmla="val 22222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F6A20BB7-66CC-4D53-A5DF-9E65F4D97534}"/>
              </a:ext>
            </a:extLst>
          </p:cNvPr>
          <p:cNvSpPr/>
          <p:nvPr/>
        </p:nvSpPr>
        <p:spPr bwMode="auto">
          <a:xfrm>
            <a:off x="4762500" y="3406864"/>
            <a:ext cx="3649980" cy="528917"/>
          </a:xfrm>
          <a:prstGeom prst="righ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2BCFA7A7-51A4-40EA-BBD9-2D0E96DBB3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 flipH="1">
            <a:off x="9869869" y="5130746"/>
            <a:ext cx="2051340" cy="104241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2CAC8C57-DDA4-48D3-A36C-F5D5F9EB2A51}"/>
              </a:ext>
            </a:extLst>
          </p:cNvPr>
          <p:cNvSpPr txBox="1"/>
          <p:nvPr/>
        </p:nvSpPr>
        <p:spPr>
          <a:xfrm>
            <a:off x="9942448" y="5288280"/>
            <a:ext cx="2318458" cy="5724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Hey, Cortana…</a:t>
            </a:r>
          </a:p>
        </p:txBody>
      </p:sp>
      <p:sp>
        <p:nvSpPr>
          <p:cNvPr id="6" name="Multiplication Sign 5">
            <a:extLst>
              <a:ext uri="{FF2B5EF4-FFF2-40B4-BE49-F238E27FC236}">
                <a16:creationId xmlns:a16="http://schemas.microsoft.com/office/drawing/2014/main" id="{09C12AE6-8092-49AC-A821-57DDEB424BFC}"/>
              </a:ext>
            </a:extLst>
          </p:cNvPr>
          <p:cNvSpPr/>
          <p:nvPr/>
        </p:nvSpPr>
        <p:spPr bwMode="auto">
          <a:xfrm>
            <a:off x="7819583" y="2745492"/>
            <a:ext cx="2051340" cy="1851659"/>
          </a:xfrm>
          <a:prstGeom prst="mathMultiply">
            <a:avLst/>
          </a:prstGeom>
          <a:solidFill>
            <a:srgbClr val="C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439233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7" presetClass="emph" presetSubtype="0" fill="remove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3" dur="25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34" dur="25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35" dur="25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" dur="25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23" grpId="0"/>
      <p:bldP spid="23" grpId="1"/>
      <p:bldP spid="6" grpId="0" animBg="1"/>
      <p:bldP spid="6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2DDCB92-81BA-4ED1-BF81-BBDB5C650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we’ll cover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DD62B4-F453-4C27-8D68-520217F1DD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basics</a:t>
            </a:r>
          </a:p>
          <a:p>
            <a:pPr lvl="1"/>
            <a:r>
              <a:rPr lang="en-US" dirty="0"/>
              <a:t>Development</a:t>
            </a:r>
          </a:p>
          <a:p>
            <a:pPr lvl="1"/>
            <a:r>
              <a:rPr lang="en-US" dirty="0"/>
              <a:t>Deployment</a:t>
            </a:r>
          </a:p>
          <a:p>
            <a:pPr lvl="1"/>
            <a:r>
              <a:rPr lang="en-US" dirty="0"/>
              <a:t>Debugging</a:t>
            </a:r>
          </a:p>
          <a:p>
            <a:r>
              <a:rPr lang="en-US" dirty="0"/>
              <a:t>GPIO</a:t>
            </a:r>
          </a:p>
          <a:p>
            <a:pPr lvl="1"/>
            <a:r>
              <a:rPr lang="en-US" dirty="0"/>
              <a:t>Control an LED</a:t>
            </a:r>
          </a:p>
          <a:p>
            <a:pPr lvl="1"/>
            <a:r>
              <a:rPr lang="en-US" dirty="0"/>
              <a:t>Control a reversible motor</a:t>
            </a:r>
          </a:p>
          <a:p>
            <a:pPr lvl="1"/>
            <a:r>
              <a:rPr lang="en-US" dirty="0"/>
              <a:t>Read temperatures</a:t>
            </a:r>
          </a:p>
          <a:p>
            <a:r>
              <a:rPr lang="en-US" dirty="0"/>
              <a:t>Cloud integration</a:t>
            </a:r>
          </a:p>
          <a:p>
            <a:pPr lvl="1"/>
            <a:r>
              <a:rPr lang="en-US" dirty="0"/>
              <a:t>Display text on an LCD with Cortana</a:t>
            </a:r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2F9B18-78CA-4092-BBE6-19F56767FE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7827" y="739343"/>
            <a:ext cx="5729323" cy="3810000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7BD2A23-16CF-4DBA-A01F-4FDE2CC81AC6}"/>
              </a:ext>
            </a:extLst>
          </p:cNvPr>
          <p:cNvSpPr/>
          <p:nvPr/>
        </p:nvSpPr>
        <p:spPr bwMode="auto">
          <a:xfrm>
            <a:off x="6263640" y="975360"/>
            <a:ext cx="2971800" cy="518160"/>
          </a:xfrm>
          <a:prstGeom prst="roundRect">
            <a:avLst/>
          </a:prstGeom>
          <a:noFill/>
          <a:ln w="76200">
            <a:solidFill>
              <a:srgbClr val="C0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848718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young boy looking at the camera&#10;&#10;Description automatically generated">
            <a:extLst>
              <a:ext uri="{FF2B5EF4-FFF2-40B4-BE49-F238E27FC236}">
                <a16:creationId xmlns:a16="http://schemas.microsoft.com/office/drawing/2014/main" id="{14A52525-3559-4082-9D8C-0CE925178A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741" y="5863276"/>
            <a:ext cx="934844" cy="93484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2889032-A7E4-4CFA-857D-084F2BDF9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Easy Cortana Integration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FA18C78-DA96-48D0-86F2-689FA648C4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611203-DD87-4EE0-B14E-8908F3BEDE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240" y="1406912"/>
            <a:ext cx="11655840" cy="4528823"/>
          </a:xfrm>
          <a:prstGeom prst="rect">
            <a:avLst/>
          </a:prstGeom>
        </p:spPr>
      </p:pic>
      <p:sp>
        <p:nvSpPr>
          <p:cNvPr id="16" name="Arrow: Curved Up 15">
            <a:extLst>
              <a:ext uri="{FF2B5EF4-FFF2-40B4-BE49-F238E27FC236}">
                <a16:creationId xmlns:a16="http://schemas.microsoft.com/office/drawing/2014/main" id="{E457EC75-0A95-4A51-AC53-237DFD8DFEF6}"/>
              </a:ext>
            </a:extLst>
          </p:cNvPr>
          <p:cNvSpPr/>
          <p:nvPr/>
        </p:nvSpPr>
        <p:spPr bwMode="auto">
          <a:xfrm rot="647016" flipH="1">
            <a:off x="1531835" y="5167595"/>
            <a:ext cx="8307247" cy="1214774"/>
          </a:xfrm>
          <a:prstGeom prst="curvedUpArrow">
            <a:avLst>
              <a:gd name="adj1" fmla="val 20899"/>
              <a:gd name="adj2" fmla="val 42300"/>
              <a:gd name="adj3" fmla="val 22222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F6A20BB7-66CC-4D53-A5DF-9E65F4D97534}"/>
              </a:ext>
            </a:extLst>
          </p:cNvPr>
          <p:cNvSpPr/>
          <p:nvPr/>
        </p:nvSpPr>
        <p:spPr bwMode="auto">
          <a:xfrm>
            <a:off x="2701636" y="3406864"/>
            <a:ext cx="509155" cy="528917"/>
          </a:xfrm>
          <a:prstGeom prst="righ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73285F0C-CBD1-4658-8C0C-97DF1EEC5B6A}"/>
              </a:ext>
            </a:extLst>
          </p:cNvPr>
          <p:cNvSpPr/>
          <p:nvPr/>
        </p:nvSpPr>
        <p:spPr bwMode="auto">
          <a:xfrm rot="9561767">
            <a:off x="6463144" y="2639077"/>
            <a:ext cx="3335482" cy="529936"/>
          </a:xfrm>
          <a:prstGeom prst="righ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2BCFA7A7-51A4-40EA-BBD9-2D0E96DBB3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 flipH="1">
            <a:off x="9870923" y="5147960"/>
            <a:ext cx="2051340" cy="104241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2CAC8C57-DDA4-48D3-A36C-F5D5F9EB2A51}"/>
              </a:ext>
            </a:extLst>
          </p:cNvPr>
          <p:cNvSpPr txBox="1"/>
          <p:nvPr/>
        </p:nvSpPr>
        <p:spPr>
          <a:xfrm>
            <a:off x="9942448" y="5288280"/>
            <a:ext cx="2318458" cy="5724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Hey, Cortana…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D97E915-2643-4ED6-868D-8AA66D01F6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3082955" y="2439725"/>
            <a:ext cx="1934278" cy="1934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14208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7.40741E-7 L 0.13659 0.00324 " pathEditMode="relative" rAng="0" ptsTypes="AA">
                                      <p:cBhvr>
                                        <p:cTn id="43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823" y="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3659 0.00324 L 0.56849 -0.19514 " pathEditMode="relative" rAng="0" ptsTypes="AA">
                                      <p:cBhvr>
                                        <p:cTn id="46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589" y="-99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9" grpId="0" animBg="1"/>
      <p:bldP spid="23" grpId="0"/>
      <p:bldP spid="23" grpId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36756-4ECC-4563-9847-79578B809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Demo: Easy Cortana Integration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C5DB1E-A976-495A-818F-A204BA5EBE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427052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E26E683-B364-4263-9769-96D43A7F9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next?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EAFEFC0-4542-4461-91CA-2BF968E3FD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51947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E31FE99-01C9-4BDE-859B-092F9EEE6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look at next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AD2AB4-7DE8-40F0-AF5D-7C9F128391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https://github.com/camsoper/have-your-pi</a:t>
            </a:r>
          </a:p>
          <a:p>
            <a:pPr lvl="1"/>
            <a:r>
              <a:rPr lang="en-US" sz="2000" dirty="0"/>
              <a:t>Notes</a:t>
            </a:r>
          </a:p>
          <a:p>
            <a:pPr lvl="1"/>
            <a:r>
              <a:rPr lang="en-US" sz="2000" dirty="0"/>
              <a:t>Demos</a:t>
            </a:r>
          </a:p>
          <a:p>
            <a:pPr lvl="1"/>
            <a:r>
              <a:rPr lang="en-US" sz="2000" dirty="0"/>
              <a:t>Slides</a:t>
            </a:r>
          </a:p>
          <a:p>
            <a:pPr lvl="1"/>
            <a:r>
              <a:rPr lang="en-US" sz="2000" dirty="0"/>
              <a:t>Schematics</a:t>
            </a:r>
          </a:p>
          <a:p>
            <a:r>
              <a:rPr lang="en-US" sz="3600" dirty="0"/>
              <a:t>.NET Core IoT Libraries </a:t>
            </a:r>
          </a:p>
          <a:p>
            <a:pPr lvl="1"/>
            <a:r>
              <a:rPr lang="en-US" sz="2000" dirty="0"/>
              <a:t>Prerelease, targeted for .NET Core 3.0</a:t>
            </a:r>
          </a:p>
          <a:p>
            <a:pPr lvl="1"/>
            <a:r>
              <a:rPr lang="en-US" sz="2000" dirty="0"/>
              <a:t>Designed for several IoT platforms (Raspberry Pi included)</a:t>
            </a:r>
          </a:p>
          <a:p>
            <a:pPr lvl="1"/>
            <a:r>
              <a:rPr lang="en-US" sz="2000" dirty="0"/>
              <a:t>Supports all the functionality demonstrated here</a:t>
            </a:r>
          </a:p>
          <a:p>
            <a:pPr lvl="1"/>
            <a:r>
              <a:rPr lang="en-US" sz="2000" dirty="0"/>
              <a:t>The team is looking for contributors! Visit: http://github.com/dotnet/iot</a:t>
            </a:r>
          </a:p>
        </p:txBody>
      </p:sp>
    </p:spTree>
    <p:extLst>
      <p:ext uri="{BB962C8B-B14F-4D97-AF65-F5344CB8AC3E}">
        <p14:creationId xmlns:p14="http://schemas.microsoft.com/office/powerpoint/2010/main" val="126140944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0504C-C15B-4B85-88CA-781AD4B14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8929" y="1716077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Thank you!</a:t>
            </a:r>
            <a:br>
              <a:rPr lang="en-US" sz="4800" dirty="0"/>
            </a:br>
            <a:br>
              <a:rPr lang="en-US" sz="4800" dirty="0"/>
            </a:br>
            <a:r>
              <a:rPr lang="en-US" sz="4800" dirty="0"/>
              <a:t>       @CamSoper                   </a:t>
            </a:r>
            <a:r>
              <a:rPr lang="en-US" sz="4800" dirty="0" err="1"/>
              <a:t>CamSoper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D8A37E-2EA8-4E22-A012-E11E54FC3D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5970" y="2279623"/>
            <a:ext cx="1260417" cy="126041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32F3796-67DE-4268-9C19-CCEF814244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6121" y="2437002"/>
            <a:ext cx="1054412" cy="8764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20E1E4A-4362-4E46-BCC0-91EB67FA1E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98136" y="3674765"/>
            <a:ext cx="1219209" cy="121920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C50F702-016D-43F6-B7F5-3C8CC7F62195}"/>
              </a:ext>
            </a:extLst>
          </p:cNvPr>
          <p:cNvSpPr txBox="1"/>
          <p:nvPr/>
        </p:nvSpPr>
        <p:spPr>
          <a:xfrm>
            <a:off x="4205257" y="3907344"/>
            <a:ext cx="5209130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300" dirty="0" err="1">
                <a:latin typeface="+mj-lt"/>
                <a:ea typeface="+mj-ea"/>
                <a:cs typeface="+mj-cs"/>
              </a:rPr>
              <a:t>CamDoesCoolStuff</a:t>
            </a:r>
            <a:endParaRPr lang="en-US" sz="4300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624382821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0504C-C15B-4B85-88CA-781AD4B14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Basics</a:t>
            </a:r>
            <a:br>
              <a:rPr lang="en-US" dirty="0"/>
            </a:br>
            <a:r>
              <a:rPr lang="en-US" sz="4000" i="1" dirty="0"/>
              <a:t>The berry beginning…</a:t>
            </a:r>
            <a:endParaRPr lang="en-US" i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A8BBD1-AD65-432C-B512-74B05E23D7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674650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36756-4ECC-4563-9847-79578B809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Demo: Building, Deployment, and Debugging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5BA58A-FD7D-4123-896A-B126AA2776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874765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0504C-C15B-4B85-88CA-781AD4B14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GPIO</a:t>
            </a:r>
            <a:br>
              <a:rPr lang="en-US" dirty="0"/>
            </a:br>
            <a:r>
              <a:rPr lang="en-US" sz="4400" i="1" dirty="0"/>
              <a:t>Putting the “things” in IoT</a:t>
            </a:r>
            <a:endParaRPr lang="en-US" i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195192-21CA-4B57-A1A6-D85F9AD8D2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031665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A circuit board&#10;&#10;Description automatically generated">
            <a:extLst>
              <a:ext uri="{FF2B5EF4-FFF2-40B4-BE49-F238E27FC236}">
                <a16:creationId xmlns:a16="http://schemas.microsoft.com/office/drawing/2014/main" id="{1226A626-B2E8-490F-BD02-24829B1C48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10879655" cy="3935926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EA26DA1F-BA35-48C8-A688-5FB509C731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Hello world (LED)</a:t>
            </a:r>
          </a:p>
        </p:txBody>
      </p:sp>
      <p:sp>
        <p:nvSpPr>
          <p:cNvPr id="16" name="Callout: Bent Line 15">
            <a:extLst>
              <a:ext uri="{FF2B5EF4-FFF2-40B4-BE49-F238E27FC236}">
                <a16:creationId xmlns:a16="http://schemas.microsoft.com/office/drawing/2014/main" id="{1F4BD899-48C5-488D-8039-8963704A9216}"/>
              </a:ext>
            </a:extLst>
          </p:cNvPr>
          <p:cNvSpPr/>
          <p:nvPr/>
        </p:nvSpPr>
        <p:spPr bwMode="auto">
          <a:xfrm>
            <a:off x="1492908" y="5684310"/>
            <a:ext cx="1527463" cy="633845"/>
          </a:xfrm>
          <a:prstGeom prst="borderCallout2">
            <a:avLst>
              <a:gd name="adj1" fmla="val 52300"/>
              <a:gd name="adj2" fmla="val 104434"/>
              <a:gd name="adj3" fmla="val 52299"/>
              <a:gd name="adj4" fmla="val 123944"/>
              <a:gd name="adj5" fmla="val -189445"/>
              <a:gd name="adj6" fmla="val 134317"/>
            </a:avLst>
          </a:prstGeom>
          <a:solidFill>
            <a:schemeClr val="accent1"/>
          </a:solidFill>
          <a:ln>
            <a:solidFill>
              <a:srgbClr val="231F2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GPIO 17</a:t>
            </a:r>
          </a:p>
        </p:txBody>
      </p:sp>
      <p:sp>
        <p:nvSpPr>
          <p:cNvPr id="17" name="Callout: Bent Line 16">
            <a:extLst>
              <a:ext uri="{FF2B5EF4-FFF2-40B4-BE49-F238E27FC236}">
                <a16:creationId xmlns:a16="http://schemas.microsoft.com/office/drawing/2014/main" id="{1AA410B9-DC69-4321-81FA-C9D419D311C0}"/>
              </a:ext>
            </a:extLst>
          </p:cNvPr>
          <p:cNvSpPr/>
          <p:nvPr/>
        </p:nvSpPr>
        <p:spPr bwMode="auto">
          <a:xfrm>
            <a:off x="6826102" y="1202495"/>
            <a:ext cx="1403498" cy="627321"/>
          </a:xfrm>
          <a:prstGeom prst="borderCallout2">
            <a:avLst>
              <a:gd name="adj1" fmla="val 50953"/>
              <a:gd name="adj2" fmla="val -9848"/>
              <a:gd name="adj3" fmla="val 62818"/>
              <a:gd name="adj4" fmla="val -40910"/>
              <a:gd name="adj5" fmla="val 226801"/>
              <a:gd name="adj6" fmla="val -173150"/>
            </a:avLst>
          </a:prstGeom>
          <a:solidFill>
            <a:schemeClr val="accent1"/>
          </a:solidFill>
          <a:ln>
            <a:solidFill>
              <a:srgbClr val="231F2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Ground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6077165-BC8D-49BE-A340-9828590A1C29}"/>
              </a:ext>
            </a:extLst>
          </p:cNvPr>
          <p:cNvCxnSpPr>
            <a:cxnSpLocks/>
          </p:cNvCxnSpPr>
          <p:nvPr/>
        </p:nvCxnSpPr>
        <p:spPr>
          <a:xfrm>
            <a:off x="2530719" y="2073763"/>
            <a:ext cx="8347833" cy="0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AECC7D5-92AF-47A6-9D45-3A2CB4575C23}"/>
              </a:ext>
            </a:extLst>
          </p:cNvPr>
          <p:cNvCxnSpPr>
            <a:cxnSpLocks/>
          </p:cNvCxnSpPr>
          <p:nvPr/>
        </p:nvCxnSpPr>
        <p:spPr>
          <a:xfrm>
            <a:off x="2530719" y="2249610"/>
            <a:ext cx="8347833" cy="0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2A62EF9-19A8-41DE-B99B-1F149FCACCA4}"/>
              </a:ext>
            </a:extLst>
          </p:cNvPr>
          <p:cNvCxnSpPr>
            <a:cxnSpLocks/>
          </p:cNvCxnSpPr>
          <p:nvPr/>
        </p:nvCxnSpPr>
        <p:spPr>
          <a:xfrm>
            <a:off x="8669162" y="2680677"/>
            <a:ext cx="0" cy="625231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505363E-FE43-4F89-8B65-CCC0BF80BCC6}"/>
              </a:ext>
            </a:extLst>
          </p:cNvPr>
          <p:cNvCxnSpPr>
            <a:cxnSpLocks/>
          </p:cNvCxnSpPr>
          <p:nvPr/>
        </p:nvCxnSpPr>
        <p:spPr>
          <a:xfrm>
            <a:off x="8829378" y="2680676"/>
            <a:ext cx="0" cy="625231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7181EF9-4FDF-4C7D-B56C-D6ECC87C4375}"/>
              </a:ext>
            </a:extLst>
          </p:cNvPr>
          <p:cNvCxnSpPr>
            <a:cxnSpLocks/>
          </p:cNvCxnSpPr>
          <p:nvPr/>
        </p:nvCxnSpPr>
        <p:spPr>
          <a:xfrm>
            <a:off x="8973962" y="2672860"/>
            <a:ext cx="0" cy="625231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9E4B02F-9B37-4347-862E-03FBF5266F72}"/>
              </a:ext>
            </a:extLst>
          </p:cNvPr>
          <p:cNvCxnSpPr>
            <a:cxnSpLocks/>
          </p:cNvCxnSpPr>
          <p:nvPr/>
        </p:nvCxnSpPr>
        <p:spPr>
          <a:xfrm>
            <a:off x="9110732" y="2680676"/>
            <a:ext cx="0" cy="625231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6B3FEB6D-E429-4487-A9D3-2F4E2BE39E0D}"/>
              </a:ext>
            </a:extLst>
          </p:cNvPr>
          <p:cNvCxnSpPr>
            <a:cxnSpLocks/>
          </p:cNvCxnSpPr>
          <p:nvPr/>
        </p:nvCxnSpPr>
        <p:spPr>
          <a:xfrm>
            <a:off x="8680099" y="3765239"/>
            <a:ext cx="0" cy="625231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99478BAC-1A61-4E5D-96A5-B8248A502597}"/>
              </a:ext>
            </a:extLst>
          </p:cNvPr>
          <p:cNvCxnSpPr>
            <a:cxnSpLocks/>
          </p:cNvCxnSpPr>
          <p:nvPr/>
        </p:nvCxnSpPr>
        <p:spPr>
          <a:xfrm>
            <a:off x="8840315" y="3765238"/>
            <a:ext cx="0" cy="625231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7D3729F5-5D5F-4B8D-8D79-7944C49C5C0C}"/>
              </a:ext>
            </a:extLst>
          </p:cNvPr>
          <p:cNvCxnSpPr>
            <a:cxnSpLocks/>
          </p:cNvCxnSpPr>
          <p:nvPr/>
        </p:nvCxnSpPr>
        <p:spPr>
          <a:xfrm>
            <a:off x="8984899" y="3765238"/>
            <a:ext cx="0" cy="625231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8E76E9E3-1455-4015-8019-3CC3C5B355AA}"/>
              </a:ext>
            </a:extLst>
          </p:cNvPr>
          <p:cNvCxnSpPr>
            <a:cxnSpLocks/>
          </p:cNvCxnSpPr>
          <p:nvPr/>
        </p:nvCxnSpPr>
        <p:spPr>
          <a:xfrm>
            <a:off x="9121669" y="3765237"/>
            <a:ext cx="0" cy="625231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2C1D983-85BC-40C5-A547-B949F4C1D589}"/>
              </a:ext>
            </a:extLst>
          </p:cNvPr>
          <p:cNvCxnSpPr>
            <a:cxnSpLocks/>
          </p:cNvCxnSpPr>
          <p:nvPr/>
        </p:nvCxnSpPr>
        <p:spPr>
          <a:xfrm>
            <a:off x="9274068" y="3765237"/>
            <a:ext cx="0" cy="625231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7E9D954D-9DEB-43C5-8C65-ADD267CAEF76}"/>
              </a:ext>
            </a:extLst>
          </p:cNvPr>
          <p:cNvCxnSpPr>
            <a:cxnSpLocks/>
          </p:cNvCxnSpPr>
          <p:nvPr/>
        </p:nvCxnSpPr>
        <p:spPr>
          <a:xfrm>
            <a:off x="9253308" y="2680676"/>
            <a:ext cx="0" cy="625231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27E1CF69-81BA-419C-B17B-B384DA6584CA}"/>
              </a:ext>
            </a:extLst>
          </p:cNvPr>
          <p:cNvCxnSpPr>
            <a:cxnSpLocks/>
          </p:cNvCxnSpPr>
          <p:nvPr/>
        </p:nvCxnSpPr>
        <p:spPr>
          <a:xfrm flipH="1" flipV="1">
            <a:off x="4629150" y="4077852"/>
            <a:ext cx="538596" cy="1376361"/>
          </a:xfrm>
          <a:prstGeom prst="straightConnector1">
            <a:avLst/>
          </a:prstGeom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786155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36756-4ECC-4563-9847-79578B809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Demo: Hello World (LED)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C6F58B-7D95-47D4-864F-D01B462C5B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071109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D105C65B-FE6E-4AF8-BC3E-78BA2B0A76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579" y="1484195"/>
            <a:ext cx="10762842" cy="488771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EA26DA1F-BA35-48C8-A688-5FB509C731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0046" y="19572"/>
            <a:ext cx="10515600" cy="1325563"/>
          </a:xfrm>
        </p:spPr>
        <p:txBody>
          <a:bodyPr/>
          <a:lstStyle/>
          <a:p>
            <a:r>
              <a:rPr lang="en-US" dirty="0"/>
              <a:t>Reversible motor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46CDBFCB-3E0B-41B8-928C-8DFA73C731A1}"/>
                  </a:ext>
                </a:extLst>
              </p14:cNvPr>
              <p14:cNvContentPartPr/>
              <p14:nvPr/>
            </p14:nvContentPartPr>
            <p14:xfrm>
              <a:off x="812671" y="-169724"/>
              <a:ext cx="3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46CDBFCB-3E0B-41B8-928C-8DFA73C731A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58671" y="-277724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ADE470E0-5D78-4C93-9FA8-407F0C47410A}"/>
                  </a:ext>
                </a:extLst>
              </p14:cNvPr>
              <p14:cNvContentPartPr/>
              <p14:nvPr/>
            </p14:nvContentPartPr>
            <p14:xfrm>
              <a:off x="4581671" y="1980062"/>
              <a:ext cx="2661320" cy="214884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ADE470E0-5D78-4C93-9FA8-407F0C47410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528034" y="1872062"/>
                <a:ext cx="2768954" cy="236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2AD1B01B-1299-40FD-AFB1-A4C03E42A7DF}"/>
                  </a:ext>
                </a:extLst>
              </p14:cNvPr>
              <p14:cNvContentPartPr/>
              <p14:nvPr/>
            </p14:nvContentPartPr>
            <p14:xfrm>
              <a:off x="7775431" y="2121902"/>
              <a:ext cx="1278720" cy="56952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2AD1B01B-1299-40FD-AFB1-A4C03E42A7D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721446" y="2013902"/>
                <a:ext cx="1386330" cy="78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3D1D99EC-94A0-4F3E-9125-75409C2A2557}"/>
                  </a:ext>
                </a:extLst>
              </p14:cNvPr>
              <p14:cNvContentPartPr/>
              <p14:nvPr/>
            </p14:nvContentPartPr>
            <p14:xfrm>
              <a:off x="7731151" y="4248782"/>
              <a:ext cx="1279440" cy="5968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3D1D99EC-94A0-4F3E-9125-75409C2A2557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677151" y="4140782"/>
                <a:ext cx="1387080" cy="81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F61D596B-C089-4F64-92D9-D283E6D3675F}"/>
                  </a:ext>
                </a:extLst>
              </p14:cNvPr>
              <p14:cNvContentPartPr/>
              <p14:nvPr/>
            </p14:nvContentPartPr>
            <p14:xfrm>
              <a:off x="5968739" y="4029836"/>
              <a:ext cx="1811520" cy="157464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F61D596B-C089-4F64-92D9-D283E6D3675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914739" y="3921836"/>
                <a:ext cx="1919160" cy="179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547235D8-101E-4151-A545-2E13364B8EC5}"/>
                  </a:ext>
                </a:extLst>
              </p14:cNvPr>
              <p14:cNvContentPartPr/>
              <p14:nvPr/>
            </p14:nvContentPartPr>
            <p14:xfrm>
              <a:off x="4633711" y="4265701"/>
              <a:ext cx="1384135" cy="1378055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547235D8-101E-4151-A545-2E13364B8EC5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579714" y="4157703"/>
                <a:ext cx="1491770" cy="159369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CD237289-B6FA-4530-8A0A-C51DE91FD72D}"/>
                  </a:ext>
                </a:extLst>
              </p14:cNvPr>
              <p14:cNvContentPartPr/>
              <p14:nvPr/>
            </p14:nvContentPartPr>
            <p14:xfrm>
              <a:off x="7289071" y="1863062"/>
              <a:ext cx="551160" cy="1072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CD237289-B6FA-4530-8A0A-C51DE91FD72D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235431" y="1755422"/>
                <a:ext cx="658800" cy="32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249ED3CF-F0EA-4D42-BBFA-D2C11545137E}"/>
                  </a:ext>
                </a:extLst>
              </p14:cNvPr>
              <p14:cNvContentPartPr/>
              <p14:nvPr/>
            </p14:nvContentPartPr>
            <p14:xfrm>
              <a:off x="7822271" y="2224837"/>
              <a:ext cx="687240" cy="5695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249ED3CF-F0EA-4D42-BBFA-D2C11545137E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768299" y="2116905"/>
                <a:ext cx="794824" cy="78502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55A586F7-6435-4DA9-8FF2-C04CACA72D08}"/>
                  </a:ext>
                </a:extLst>
              </p14:cNvPr>
              <p14:cNvContentPartPr/>
              <p14:nvPr/>
            </p14:nvContentPartPr>
            <p14:xfrm>
              <a:off x="7721831" y="2799037"/>
              <a:ext cx="789480" cy="8172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55A586F7-6435-4DA9-8FF2-C04CACA72D08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667831" y="2691037"/>
                <a:ext cx="897120" cy="103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AD4976CE-2F69-4534-8846-E81F04EBB764}"/>
                  </a:ext>
                </a:extLst>
              </p14:cNvPr>
              <p14:cNvContentPartPr/>
              <p14:nvPr/>
            </p14:nvContentPartPr>
            <p14:xfrm>
              <a:off x="5957471" y="4213477"/>
              <a:ext cx="1860840" cy="161784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AD4976CE-2F69-4534-8846-E81F04EBB764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903471" y="4105477"/>
                <a:ext cx="1968480" cy="183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AD5304B0-B5F4-4668-9097-575A9DCE5098}"/>
                  </a:ext>
                </a:extLst>
              </p14:cNvPr>
              <p14:cNvContentPartPr/>
              <p14:nvPr/>
            </p14:nvContentPartPr>
            <p14:xfrm>
              <a:off x="4434851" y="4329724"/>
              <a:ext cx="1491780" cy="1477678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AD5304B0-B5F4-4668-9097-575A9DCE5098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380853" y="4222067"/>
                <a:ext cx="1599416" cy="1693353"/>
              </a:xfrm>
              <a:prstGeom prst="rect">
                <a:avLst/>
              </a:prstGeom>
            </p:spPr>
          </p:pic>
        </mc:Fallback>
      </mc:AlternateContent>
      <p:sp>
        <p:nvSpPr>
          <p:cNvPr id="20" name="Callout: Bent Line 19">
            <a:extLst>
              <a:ext uri="{FF2B5EF4-FFF2-40B4-BE49-F238E27FC236}">
                <a16:creationId xmlns:a16="http://schemas.microsoft.com/office/drawing/2014/main" id="{8CFB44F7-249C-4F72-89F3-C74397A5B6E7}"/>
              </a:ext>
            </a:extLst>
          </p:cNvPr>
          <p:cNvSpPr/>
          <p:nvPr/>
        </p:nvSpPr>
        <p:spPr bwMode="auto">
          <a:xfrm>
            <a:off x="2336801" y="1167272"/>
            <a:ext cx="1730022" cy="633845"/>
          </a:xfrm>
          <a:prstGeom prst="borderCallout2">
            <a:avLst>
              <a:gd name="adj1" fmla="val 55656"/>
              <a:gd name="adj2" fmla="val 107296"/>
              <a:gd name="adj3" fmla="val 54829"/>
              <a:gd name="adj4" fmla="val 115200"/>
              <a:gd name="adj5" fmla="val 255278"/>
              <a:gd name="adj6" fmla="val 73229"/>
            </a:avLst>
          </a:prstGeom>
          <a:solidFill>
            <a:schemeClr val="accent1"/>
          </a:solidFill>
          <a:ln>
            <a:solidFill>
              <a:srgbClr val="231F2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GPIO 21</a:t>
            </a:r>
          </a:p>
        </p:txBody>
      </p:sp>
      <p:sp>
        <p:nvSpPr>
          <p:cNvPr id="21" name="Callout: Bent Line 20">
            <a:extLst>
              <a:ext uri="{FF2B5EF4-FFF2-40B4-BE49-F238E27FC236}">
                <a16:creationId xmlns:a16="http://schemas.microsoft.com/office/drawing/2014/main" id="{2893EF35-2AD0-4538-B725-EF27A6F73F36}"/>
              </a:ext>
            </a:extLst>
          </p:cNvPr>
          <p:cNvSpPr/>
          <p:nvPr/>
        </p:nvSpPr>
        <p:spPr bwMode="auto">
          <a:xfrm>
            <a:off x="176671" y="5173556"/>
            <a:ext cx="1491780" cy="633845"/>
          </a:xfrm>
          <a:prstGeom prst="borderCallout2">
            <a:avLst>
              <a:gd name="adj1" fmla="val 55656"/>
              <a:gd name="adj2" fmla="val 107296"/>
              <a:gd name="adj3" fmla="val 54829"/>
              <a:gd name="adj4" fmla="val 115200"/>
              <a:gd name="adj5" fmla="val -244092"/>
              <a:gd name="adj6" fmla="val 129810"/>
            </a:avLst>
          </a:prstGeom>
          <a:solidFill>
            <a:schemeClr val="accent1"/>
          </a:solidFill>
          <a:ln>
            <a:solidFill>
              <a:srgbClr val="231F2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GPIO 27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C48EF3E8-630C-4ED3-9BED-65B7E6E17250}"/>
                  </a:ext>
                </a:extLst>
              </p14:cNvPr>
              <p14:cNvContentPartPr/>
              <p14:nvPr/>
            </p14:nvContentPartPr>
            <p14:xfrm>
              <a:off x="8989791" y="2875177"/>
              <a:ext cx="360" cy="121068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C48EF3E8-630C-4ED3-9BED-65B7E6E17250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8899791" y="2695231"/>
                <a:ext cx="180000" cy="1570213"/>
              </a:xfrm>
              <a:prstGeom prst="rect">
                <a:avLst/>
              </a:prstGeom>
            </p:spPr>
          </p:pic>
        </mc:Fallback>
      </mc:AlternateContent>
      <p:sp>
        <p:nvSpPr>
          <p:cNvPr id="28" name="Callout: Bent Line 27">
            <a:extLst>
              <a:ext uri="{FF2B5EF4-FFF2-40B4-BE49-F238E27FC236}">
                <a16:creationId xmlns:a16="http://schemas.microsoft.com/office/drawing/2014/main" id="{BA405AB0-C636-4703-BEBC-CB37D5DF1BB5}"/>
              </a:ext>
            </a:extLst>
          </p:cNvPr>
          <p:cNvSpPr/>
          <p:nvPr/>
        </p:nvSpPr>
        <p:spPr bwMode="auto">
          <a:xfrm>
            <a:off x="10136553" y="1622929"/>
            <a:ext cx="1575467" cy="587545"/>
          </a:xfrm>
          <a:prstGeom prst="borderCallout2">
            <a:avLst>
              <a:gd name="adj1" fmla="val 54665"/>
              <a:gd name="adj2" fmla="val -4861"/>
              <a:gd name="adj3" fmla="val 55995"/>
              <a:gd name="adj4" fmla="val -16667"/>
              <a:gd name="adj5" fmla="val 261480"/>
              <a:gd name="adj6" fmla="val -47659"/>
            </a:avLst>
          </a:prstGeom>
          <a:solidFill>
            <a:schemeClr val="accent1"/>
          </a:solidFill>
          <a:ln>
            <a:solidFill>
              <a:srgbClr val="231F2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Negative</a:t>
            </a:r>
          </a:p>
        </p:txBody>
      </p:sp>
      <p:sp>
        <p:nvSpPr>
          <p:cNvPr id="29" name="Callout: Bent Line 28">
            <a:extLst>
              <a:ext uri="{FF2B5EF4-FFF2-40B4-BE49-F238E27FC236}">
                <a16:creationId xmlns:a16="http://schemas.microsoft.com/office/drawing/2014/main" id="{39066BF8-B1E0-4E5C-80E1-A0B39B58EA3F}"/>
              </a:ext>
            </a:extLst>
          </p:cNvPr>
          <p:cNvSpPr/>
          <p:nvPr/>
        </p:nvSpPr>
        <p:spPr bwMode="auto">
          <a:xfrm>
            <a:off x="10136552" y="1622929"/>
            <a:ext cx="1575467" cy="587545"/>
          </a:xfrm>
          <a:prstGeom prst="borderCallout2">
            <a:avLst>
              <a:gd name="adj1" fmla="val 54665"/>
              <a:gd name="adj2" fmla="val -4861"/>
              <a:gd name="adj3" fmla="val 55995"/>
              <a:gd name="adj4" fmla="val -16667"/>
              <a:gd name="adj5" fmla="val 261480"/>
              <a:gd name="adj6" fmla="val -47659"/>
            </a:avLst>
          </a:prstGeom>
          <a:solidFill>
            <a:schemeClr val="accent1"/>
          </a:solidFill>
          <a:ln>
            <a:solidFill>
              <a:srgbClr val="231F2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Positive</a:t>
            </a:r>
          </a:p>
        </p:txBody>
      </p:sp>
      <p:sp>
        <p:nvSpPr>
          <p:cNvPr id="30" name="Callout: Bent Line 29">
            <a:extLst>
              <a:ext uri="{FF2B5EF4-FFF2-40B4-BE49-F238E27FC236}">
                <a16:creationId xmlns:a16="http://schemas.microsoft.com/office/drawing/2014/main" id="{9516A2E1-BF11-4424-A34D-DACF29B2585B}"/>
              </a:ext>
            </a:extLst>
          </p:cNvPr>
          <p:cNvSpPr/>
          <p:nvPr/>
        </p:nvSpPr>
        <p:spPr bwMode="auto">
          <a:xfrm>
            <a:off x="10088453" y="4128902"/>
            <a:ext cx="1575467" cy="587545"/>
          </a:xfrm>
          <a:prstGeom prst="borderCallout2">
            <a:avLst>
              <a:gd name="adj1" fmla="val 54665"/>
              <a:gd name="adj2" fmla="val -4861"/>
              <a:gd name="adj3" fmla="val 55995"/>
              <a:gd name="adj4" fmla="val -16667"/>
              <a:gd name="adj5" fmla="val -93677"/>
              <a:gd name="adj6" fmla="val -45675"/>
            </a:avLst>
          </a:prstGeom>
          <a:solidFill>
            <a:schemeClr val="accent1"/>
          </a:solidFill>
          <a:ln>
            <a:solidFill>
              <a:srgbClr val="231F2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Positive</a:t>
            </a:r>
          </a:p>
        </p:txBody>
      </p:sp>
      <p:sp>
        <p:nvSpPr>
          <p:cNvPr id="31" name="Callout: Bent Line 30">
            <a:extLst>
              <a:ext uri="{FF2B5EF4-FFF2-40B4-BE49-F238E27FC236}">
                <a16:creationId xmlns:a16="http://schemas.microsoft.com/office/drawing/2014/main" id="{F64129F0-39C5-4165-8955-3B50C254EC43}"/>
              </a:ext>
            </a:extLst>
          </p:cNvPr>
          <p:cNvSpPr/>
          <p:nvPr/>
        </p:nvSpPr>
        <p:spPr bwMode="auto">
          <a:xfrm>
            <a:off x="10088452" y="4128902"/>
            <a:ext cx="1575467" cy="587545"/>
          </a:xfrm>
          <a:prstGeom prst="borderCallout2">
            <a:avLst>
              <a:gd name="adj1" fmla="val 54665"/>
              <a:gd name="adj2" fmla="val -4861"/>
              <a:gd name="adj3" fmla="val 55995"/>
              <a:gd name="adj4" fmla="val -16667"/>
              <a:gd name="adj5" fmla="val -92346"/>
              <a:gd name="adj6" fmla="val -45675"/>
            </a:avLst>
          </a:prstGeom>
          <a:solidFill>
            <a:schemeClr val="accent1"/>
          </a:solidFill>
          <a:ln>
            <a:solidFill>
              <a:srgbClr val="231F2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Negative</a:t>
            </a:r>
          </a:p>
        </p:txBody>
      </p:sp>
    </p:spTree>
    <p:extLst>
      <p:ext uri="{BB962C8B-B14F-4D97-AF65-F5344CB8AC3E}">
        <p14:creationId xmlns:p14="http://schemas.microsoft.com/office/powerpoint/2010/main" val="147207313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30" grpId="0" animBg="1"/>
      <p:bldP spid="3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6D2EB5C-1D68-4AA3-9F13-97753146A5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3546" y="1296923"/>
            <a:ext cx="11320399" cy="4076881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EA26DA1F-BA35-48C8-A688-5FB509C731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0046" y="19572"/>
            <a:ext cx="10515600" cy="1325563"/>
          </a:xfrm>
        </p:spPr>
        <p:txBody>
          <a:bodyPr/>
          <a:lstStyle/>
          <a:p>
            <a:r>
              <a:rPr lang="en-US" dirty="0"/>
              <a:t>Reversible motor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46CDBFCB-3E0B-41B8-928C-8DFA73C731A1}"/>
                  </a:ext>
                </a:extLst>
              </p14:cNvPr>
              <p14:cNvContentPartPr/>
              <p14:nvPr/>
            </p14:nvContentPartPr>
            <p14:xfrm>
              <a:off x="812671" y="-169724"/>
              <a:ext cx="3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46CDBFCB-3E0B-41B8-928C-8DFA73C731A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58671" y="-277724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ADE470E0-5D78-4C93-9FA8-407F0C47410A}"/>
                  </a:ext>
                </a:extLst>
              </p14:cNvPr>
              <p14:cNvContentPartPr/>
              <p14:nvPr/>
            </p14:nvContentPartPr>
            <p14:xfrm rot="2397448">
              <a:off x="7751180" y="1330043"/>
              <a:ext cx="1401142" cy="113133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ADE470E0-5D78-4C93-9FA8-407F0C47410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 rot="2397448">
                <a:off x="7697179" y="1222092"/>
                <a:ext cx="1508784" cy="134687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2AD1B01B-1299-40FD-AFB1-A4C03E42A7DF}"/>
                  </a:ext>
                </a:extLst>
              </p14:cNvPr>
              <p14:cNvContentPartPr/>
              <p14:nvPr/>
            </p14:nvContentPartPr>
            <p14:xfrm>
              <a:off x="7564592" y="2117965"/>
              <a:ext cx="1278720" cy="56952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2AD1B01B-1299-40FD-AFB1-A4C03E42A7D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510607" y="2009965"/>
                <a:ext cx="1386330" cy="78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3D1D99EC-94A0-4F3E-9125-75409C2A2557}"/>
                  </a:ext>
                </a:extLst>
              </p14:cNvPr>
              <p14:cNvContentPartPr/>
              <p14:nvPr/>
            </p14:nvContentPartPr>
            <p14:xfrm>
              <a:off x="7537414" y="4213477"/>
              <a:ext cx="1279440" cy="5968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3D1D99EC-94A0-4F3E-9125-75409C2A2557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483414" y="4105477"/>
                <a:ext cx="1387080" cy="81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F61D596B-C089-4F64-92D9-D283E6D3675F}"/>
                  </a:ext>
                </a:extLst>
              </p14:cNvPr>
              <p14:cNvContentPartPr/>
              <p14:nvPr/>
            </p14:nvContentPartPr>
            <p14:xfrm rot="18526608">
              <a:off x="7382273" y="4149666"/>
              <a:ext cx="234900" cy="204184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F61D596B-C089-4F64-92D9-D283E6D3675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 rot="18526608">
                <a:off x="7328314" y="4041822"/>
                <a:ext cx="342458" cy="41951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547235D8-101E-4151-A545-2E13364B8EC5}"/>
                  </a:ext>
                </a:extLst>
              </p14:cNvPr>
              <p14:cNvContentPartPr/>
              <p14:nvPr/>
            </p14:nvContentPartPr>
            <p14:xfrm rot="15740756">
              <a:off x="7380773" y="2239184"/>
              <a:ext cx="1705869" cy="1698376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547235D8-101E-4151-A545-2E13364B8EC5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 rot="15740756">
                <a:off x="7326778" y="2131213"/>
                <a:ext cx="1813498" cy="191395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249ED3CF-F0EA-4D42-BBFA-D2C11545137E}"/>
                  </a:ext>
                </a:extLst>
              </p14:cNvPr>
              <p14:cNvContentPartPr/>
              <p14:nvPr/>
            </p14:nvContentPartPr>
            <p14:xfrm>
              <a:off x="7639866" y="2224837"/>
              <a:ext cx="687240" cy="5695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249ED3CF-F0EA-4D42-BBFA-D2C11545137E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585894" y="2116905"/>
                <a:ext cx="794824" cy="78502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55A586F7-6435-4DA9-8FF2-C04CACA72D08}"/>
                  </a:ext>
                </a:extLst>
              </p14:cNvPr>
              <p14:cNvContentPartPr/>
              <p14:nvPr/>
            </p14:nvContentPartPr>
            <p14:xfrm>
              <a:off x="7398994" y="2871126"/>
              <a:ext cx="789480" cy="8172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55A586F7-6435-4DA9-8FF2-C04CACA72D08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344994" y="2763126"/>
                <a:ext cx="897120" cy="103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AD4976CE-2F69-4534-8846-E81F04EBB764}"/>
                  </a:ext>
                </a:extLst>
              </p14:cNvPr>
              <p14:cNvContentPartPr/>
              <p14:nvPr/>
            </p14:nvContentPartPr>
            <p14:xfrm rot="20831666">
              <a:off x="7303287" y="2279451"/>
              <a:ext cx="1860840" cy="161784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AD4976CE-2F69-4534-8846-E81F04EBB764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 rot="20831666">
                <a:off x="7249287" y="2171451"/>
                <a:ext cx="1968480" cy="1833480"/>
              </a:xfrm>
              <a:prstGeom prst="rect">
                <a:avLst/>
              </a:prstGeom>
            </p:spPr>
          </p:pic>
        </mc:Fallback>
      </mc:AlternateContent>
      <p:sp>
        <p:nvSpPr>
          <p:cNvPr id="20" name="Callout: Bent Line 19">
            <a:extLst>
              <a:ext uri="{FF2B5EF4-FFF2-40B4-BE49-F238E27FC236}">
                <a16:creationId xmlns:a16="http://schemas.microsoft.com/office/drawing/2014/main" id="{8CFB44F7-249C-4F72-89F3-C74397A5B6E7}"/>
              </a:ext>
            </a:extLst>
          </p:cNvPr>
          <p:cNvSpPr/>
          <p:nvPr/>
        </p:nvSpPr>
        <p:spPr bwMode="auto">
          <a:xfrm>
            <a:off x="2336801" y="1167272"/>
            <a:ext cx="1730022" cy="633845"/>
          </a:xfrm>
          <a:prstGeom prst="borderCallout2">
            <a:avLst>
              <a:gd name="adj1" fmla="val 55656"/>
              <a:gd name="adj2" fmla="val 107296"/>
              <a:gd name="adj3" fmla="val 54829"/>
              <a:gd name="adj4" fmla="val 115200"/>
              <a:gd name="adj5" fmla="val 255278"/>
              <a:gd name="adj6" fmla="val 73229"/>
            </a:avLst>
          </a:prstGeom>
          <a:solidFill>
            <a:schemeClr val="accent1"/>
          </a:solidFill>
          <a:ln>
            <a:solidFill>
              <a:srgbClr val="231F2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GPIO 20</a:t>
            </a:r>
          </a:p>
        </p:txBody>
      </p:sp>
      <p:sp>
        <p:nvSpPr>
          <p:cNvPr id="21" name="Callout: Bent Line 20">
            <a:extLst>
              <a:ext uri="{FF2B5EF4-FFF2-40B4-BE49-F238E27FC236}">
                <a16:creationId xmlns:a16="http://schemas.microsoft.com/office/drawing/2014/main" id="{2893EF35-2AD0-4538-B725-EF27A6F73F36}"/>
              </a:ext>
            </a:extLst>
          </p:cNvPr>
          <p:cNvSpPr/>
          <p:nvPr/>
        </p:nvSpPr>
        <p:spPr bwMode="auto">
          <a:xfrm>
            <a:off x="676533" y="4869610"/>
            <a:ext cx="1491780" cy="633845"/>
          </a:xfrm>
          <a:prstGeom prst="borderCallout2">
            <a:avLst>
              <a:gd name="adj1" fmla="val 55656"/>
              <a:gd name="adj2" fmla="val 107296"/>
              <a:gd name="adj3" fmla="val 54829"/>
              <a:gd name="adj4" fmla="val 115200"/>
              <a:gd name="adj5" fmla="val -145571"/>
              <a:gd name="adj6" fmla="val 185126"/>
            </a:avLst>
          </a:prstGeom>
          <a:solidFill>
            <a:schemeClr val="accent1"/>
          </a:solidFill>
          <a:ln>
            <a:solidFill>
              <a:srgbClr val="231F2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GPIO 19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C48EF3E8-630C-4ED3-9BED-65B7E6E17250}"/>
                  </a:ext>
                </a:extLst>
              </p14:cNvPr>
              <p14:cNvContentPartPr/>
              <p14:nvPr/>
            </p14:nvContentPartPr>
            <p14:xfrm>
              <a:off x="8781651" y="2794357"/>
              <a:ext cx="360" cy="121068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C48EF3E8-630C-4ED3-9BED-65B7E6E17250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8691651" y="2614411"/>
                <a:ext cx="180000" cy="1570213"/>
              </a:xfrm>
              <a:prstGeom prst="rect">
                <a:avLst/>
              </a:prstGeom>
            </p:spPr>
          </p:pic>
        </mc:Fallback>
      </mc:AlternateContent>
      <p:sp>
        <p:nvSpPr>
          <p:cNvPr id="28" name="Callout: Bent Line 27">
            <a:extLst>
              <a:ext uri="{FF2B5EF4-FFF2-40B4-BE49-F238E27FC236}">
                <a16:creationId xmlns:a16="http://schemas.microsoft.com/office/drawing/2014/main" id="{BA405AB0-C636-4703-BEBC-CB37D5DF1BB5}"/>
              </a:ext>
            </a:extLst>
          </p:cNvPr>
          <p:cNvSpPr/>
          <p:nvPr/>
        </p:nvSpPr>
        <p:spPr bwMode="auto">
          <a:xfrm>
            <a:off x="8843312" y="5098323"/>
            <a:ext cx="1575467" cy="587545"/>
          </a:xfrm>
          <a:prstGeom prst="borderCallout2">
            <a:avLst>
              <a:gd name="adj1" fmla="val 54665"/>
              <a:gd name="adj2" fmla="val -4861"/>
              <a:gd name="adj3" fmla="val 55995"/>
              <a:gd name="adj4" fmla="val -16667"/>
              <a:gd name="adj5" fmla="val -148672"/>
              <a:gd name="adj6" fmla="val -36171"/>
            </a:avLst>
          </a:prstGeom>
          <a:solidFill>
            <a:schemeClr val="accent1"/>
          </a:solidFill>
          <a:ln>
            <a:solidFill>
              <a:srgbClr val="231F2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Negative</a:t>
            </a:r>
          </a:p>
        </p:txBody>
      </p:sp>
      <p:sp>
        <p:nvSpPr>
          <p:cNvPr id="29" name="Callout: Bent Line 28">
            <a:extLst>
              <a:ext uri="{FF2B5EF4-FFF2-40B4-BE49-F238E27FC236}">
                <a16:creationId xmlns:a16="http://schemas.microsoft.com/office/drawing/2014/main" id="{39066BF8-B1E0-4E5C-80E1-A0B39B58EA3F}"/>
              </a:ext>
            </a:extLst>
          </p:cNvPr>
          <p:cNvSpPr/>
          <p:nvPr/>
        </p:nvSpPr>
        <p:spPr bwMode="auto">
          <a:xfrm>
            <a:off x="8816854" y="5091999"/>
            <a:ext cx="1575467" cy="587545"/>
          </a:xfrm>
          <a:prstGeom prst="borderCallout2">
            <a:avLst>
              <a:gd name="adj1" fmla="val 54665"/>
              <a:gd name="adj2" fmla="val -4861"/>
              <a:gd name="adj3" fmla="val 55995"/>
              <a:gd name="adj4" fmla="val -16667"/>
              <a:gd name="adj5" fmla="val -153535"/>
              <a:gd name="adj6" fmla="val -35567"/>
            </a:avLst>
          </a:prstGeom>
          <a:solidFill>
            <a:schemeClr val="accent1"/>
          </a:solidFill>
          <a:ln>
            <a:solidFill>
              <a:srgbClr val="231F2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Positive</a:t>
            </a:r>
          </a:p>
        </p:txBody>
      </p:sp>
      <p:sp>
        <p:nvSpPr>
          <p:cNvPr id="30" name="Callout: Bent Line 29">
            <a:extLst>
              <a:ext uri="{FF2B5EF4-FFF2-40B4-BE49-F238E27FC236}">
                <a16:creationId xmlns:a16="http://schemas.microsoft.com/office/drawing/2014/main" id="{9516A2E1-BF11-4424-A34D-DACF29B2585B}"/>
              </a:ext>
            </a:extLst>
          </p:cNvPr>
          <p:cNvSpPr/>
          <p:nvPr/>
        </p:nvSpPr>
        <p:spPr bwMode="auto">
          <a:xfrm>
            <a:off x="10088453" y="4128902"/>
            <a:ext cx="1575467" cy="587545"/>
          </a:xfrm>
          <a:prstGeom prst="borderCallout2">
            <a:avLst>
              <a:gd name="adj1" fmla="val 54665"/>
              <a:gd name="adj2" fmla="val -4861"/>
              <a:gd name="adj3" fmla="val 55995"/>
              <a:gd name="adj4" fmla="val -16667"/>
              <a:gd name="adj5" fmla="val -77466"/>
              <a:gd name="adj6" fmla="val -98274"/>
            </a:avLst>
          </a:prstGeom>
          <a:solidFill>
            <a:schemeClr val="accent1"/>
          </a:solidFill>
          <a:ln>
            <a:solidFill>
              <a:srgbClr val="231F2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Positive</a:t>
            </a:r>
          </a:p>
        </p:txBody>
      </p:sp>
      <p:sp>
        <p:nvSpPr>
          <p:cNvPr id="31" name="Callout: Bent Line 30">
            <a:extLst>
              <a:ext uri="{FF2B5EF4-FFF2-40B4-BE49-F238E27FC236}">
                <a16:creationId xmlns:a16="http://schemas.microsoft.com/office/drawing/2014/main" id="{F64129F0-39C5-4165-8955-3B50C254EC43}"/>
              </a:ext>
            </a:extLst>
          </p:cNvPr>
          <p:cNvSpPr/>
          <p:nvPr/>
        </p:nvSpPr>
        <p:spPr bwMode="auto">
          <a:xfrm>
            <a:off x="10088452" y="4128902"/>
            <a:ext cx="1575467" cy="587545"/>
          </a:xfrm>
          <a:prstGeom prst="borderCallout2">
            <a:avLst>
              <a:gd name="adj1" fmla="val 54665"/>
              <a:gd name="adj2" fmla="val -4861"/>
              <a:gd name="adj3" fmla="val 55995"/>
              <a:gd name="adj4" fmla="val -16667"/>
              <a:gd name="adj5" fmla="val -76135"/>
              <a:gd name="adj6" fmla="val -97064"/>
            </a:avLst>
          </a:prstGeom>
          <a:solidFill>
            <a:schemeClr val="accent1"/>
          </a:solidFill>
          <a:ln>
            <a:solidFill>
              <a:srgbClr val="231F2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Negative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3C6ADC42-FB39-472D-84AD-3511AF14BCA7}"/>
                  </a:ext>
                </a:extLst>
              </p14:cNvPr>
              <p14:cNvContentPartPr/>
              <p14:nvPr/>
            </p14:nvContentPartPr>
            <p14:xfrm>
              <a:off x="8096400" y="5534070"/>
              <a:ext cx="360" cy="3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3C6ADC42-FB39-472D-84AD-3511AF14BCA7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8087400" y="5525070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Callout: Bent Line 21">
            <a:extLst>
              <a:ext uri="{FF2B5EF4-FFF2-40B4-BE49-F238E27FC236}">
                <a16:creationId xmlns:a16="http://schemas.microsoft.com/office/drawing/2014/main" id="{F07F1275-1BD4-4DAD-B507-C28852505FBB}"/>
              </a:ext>
            </a:extLst>
          </p:cNvPr>
          <p:cNvSpPr/>
          <p:nvPr/>
        </p:nvSpPr>
        <p:spPr bwMode="auto">
          <a:xfrm>
            <a:off x="2271300" y="5341611"/>
            <a:ext cx="1491780" cy="633845"/>
          </a:xfrm>
          <a:prstGeom prst="borderCallout2">
            <a:avLst>
              <a:gd name="adj1" fmla="val 55656"/>
              <a:gd name="adj2" fmla="val 107296"/>
              <a:gd name="adj3" fmla="val 54829"/>
              <a:gd name="adj4" fmla="val 115200"/>
              <a:gd name="adj5" fmla="val -244092"/>
              <a:gd name="adj6" fmla="val 129810"/>
            </a:avLst>
          </a:prstGeom>
          <a:solidFill>
            <a:schemeClr val="accent1"/>
          </a:solidFill>
          <a:ln>
            <a:solidFill>
              <a:srgbClr val="231F2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GPIO 26</a:t>
            </a:r>
          </a:p>
        </p:txBody>
      </p:sp>
    </p:spTree>
    <p:extLst>
      <p:ext uri="{BB962C8B-B14F-4D97-AF65-F5344CB8AC3E}">
        <p14:creationId xmlns:p14="http://schemas.microsoft.com/office/powerpoint/2010/main" val="1140788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 tmFilter="0, 0; .2, .5; .8, .5; 1, 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6" dur="250" autoRev="1" fill="hold"/>
                                        <p:tgtEl>
                                          <p:spTgt spid="3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7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 tmFilter="0, 0; .2, .5; .8, .5; 1, 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9" dur="250" autoRev="1" fill="hold"/>
                                        <p:tgtEl>
                                          <p:spTgt spid="2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29" grpId="1" animBg="1"/>
      <p:bldP spid="30" grpId="0" animBg="1"/>
      <p:bldP spid="31" grpId="0" animBg="1"/>
      <p:bldP spid="31" grpId="1" animBg="1"/>
    </p:bldLst>
  </p:timing>
</p:sld>
</file>

<file path=ppt/theme/theme1.xml><?xml version="1.0" encoding="utf-8"?>
<a:theme xmlns:a="http://schemas.openxmlformats.org/drawingml/2006/main" name="Dotnet_Template">
  <a:themeElements>
    <a:clrScheme name="Dotnet">
      <a:dk1>
        <a:srgbClr val="505050"/>
      </a:dk1>
      <a:lt1>
        <a:srgbClr val="FFFFFF"/>
      </a:lt1>
      <a:dk2>
        <a:srgbClr val="32145A"/>
      </a:dk2>
      <a:lt2>
        <a:srgbClr val="F2F2F2"/>
      </a:lt2>
      <a:accent1>
        <a:srgbClr val="511C74"/>
      </a:accent1>
      <a:accent2>
        <a:srgbClr val="0078D7"/>
      </a:accent2>
      <a:accent3>
        <a:srgbClr val="008272"/>
      </a:accent3>
      <a:accent4>
        <a:srgbClr val="D2D2D2"/>
      </a:accent4>
      <a:accent5>
        <a:srgbClr val="737373"/>
      </a:accent5>
      <a:accent6>
        <a:srgbClr val="50505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Connect_2016_SlideTemplate.potx" id="{C234CE7A-26D5-49BB-B05A-16F212610622}" vid="{5650B0BA-FAE4-45A0-B96B-B7C7DED0CDE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2F88B0CCF1BBA489747F146E6B5E06D" ma:contentTypeVersion="11" ma:contentTypeDescription="Create a new document." ma:contentTypeScope="" ma:versionID="4679f38185fefde8b23806f702b522cc">
  <xsd:schema xmlns:xsd="http://www.w3.org/2001/XMLSchema" xmlns:xs="http://www.w3.org/2001/XMLSchema" xmlns:p="http://schemas.microsoft.com/office/2006/metadata/properties" xmlns:ns1="http://schemas.microsoft.com/sharepoint/v3" xmlns:ns2="569b343d-e775-480b-9b2b-6a6986deb9b0" xmlns:ns3="11245976-3b4d-4794-a754-317688483df2" targetNamespace="http://schemas.microsoft.com/office/2006/metadata/properties" ma:root="true" ma:fieldsID="366371b317520ec9a5ad3c1303c823ef" ns1:_="" ns2:_="" ns3:_="">
    <xsd:import namespace="http://schemas.microsoft.com/sharepoint/v3"/>
    <xsd:import namespace="569b343d-e775-480b-9b2b-6a6986deb9b0"/>
    <xsd:import namespace="11245976-3b4d-4794-a754-317688483df2"/>
    <xsd:element name="properties">
      <xsd:complexType>
        <xsd:sequence>
          <xsd:element name="documentManagement">
            <xsd:complexType>
              <xsd:all>
                <xsd:element ref="ns1:_ip_UnifiedCompliancePolicyProperties" minOccurs="0"/>
                <xsd:element ref="ns1:_ip_UnifiedCompliancePolicyUIAction" minOccurs="0"/>
                <xsd:element ref="ns2:MediaServiceMetadata" minOccurs="0"/>
                <xsd:element ref="ns2:MediaServiceFastMetadata" minOccurs="0"/>
                <xsd:element ref="ns2:MediaServiceAutoTags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2:MediaServiceOCR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8" nillable="true" ma:displayName="Unified Compliance Policy Properties" ma:description="" ma:hidden="true" ma:internalName="_ip_UnifiedCompliancePolicyProperties">
      <xsd:simpleType>
        <xsd:restriction base="dms:Note"/>
      </xsd:simpleType>
    </xsd:element>
    <xsd:element name="_ip_UnifiedCompliancePolicyUIAction" ma:index="9" nillable="true" ma:displayName="Unified Compliance Policy UI Action" ma:description="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69b343d-e775-480b-9b2b-6a6986deb9b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MediaServiceAutoTags" ma:description="" ma:internalName="MediaServiceAutoTags" ma:readOnly="true">
      <xsd:simpleType>
        <xsd:restriction base="dms:Text"/>
      </xsd:simpleType>
    </xsd:element>
    <xsd:element name="MediaServiceOCR" ma:index="17" nillable="true" ma:displayName="MediaServiceOCR" ma:description="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1245976-3b4d-4794-a754-317688483df2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5" nillable="true" ma:displayName="Last Shared By User" ma:description="" ma:hidden="true" ma:internalName="LastSharedByUser" ma:readOnly="true">
      <xsd:simpleType>
        <xsd:restriction base="dms:Note"/>
      </xsd:simpleType>
    </xsd:element>
    <xsd:element name="LastSharedByTime" ma:index="16" nillable="true" ma:displayName="Last Shared By Time" ma:description="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Properties xmlns="http://schemas.microsoft.com/sharepoint/v3" xsi:nil="true"/>
    <_ip_UnifiedCompliancePolicyUIAction xmlns="http://schemas.microsoft.com/sharepoint/v3" xsi:nil="true"/>
    <LastSharedByUser xmlns="11245976-3b4d-4794-a754-317688483df2">jogallow@microsoft.com</LastSharedByUser>
    <SharedWithUsers xmlns="11245976-3b4d-4794-a754-317688483df2">
      <UserInfo>
        <DisplayName>Martin Woodward</DisplayName>
        <AccountId>67</AccountId>
        <AccountType/>
      </UserInfo>
    </SharedWithUsers>
    <LastSharedByTime xmlns="11245976-3b4d-4794-a754-317688483df2">2018-03-16T04:12:59+00:00</LastSharedByTime>
  </documentManagement>
</p:properties>
</file>

<file path=customXml/itemProps1.xml><?xml version="1.0" encoding="utf-8"?>
<ds:datastoreItem xmlns:ds="http://schemas.openxmlformats.org/officeDocument/2006/customXml" ds:itemID="{16E8CB18-CF19-487B-A6ED-834044BC878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569b343d-e775-480b-9b2b-6a6986deb9b0"/>
    <ds:schemaRef ds:uri="11245976-3b4d-4794-a754-317688483df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93821A7-5528-48BE-BD00-067FBFDD28D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23E43D6-DB2F-4C33-A8C8-D28F777A5DE7}">
  <ds:schemaRefs>
    <ds:schemaRef ds:uri="http://schemas.openxmlformats.org/package/2006/metadata/core-properties"/>
    <ds:schemaRef ds:uri="http://purl.org/dc/terms/"/>
    <ds:schemaRef ds:uri="http://schemas.microsoft.com/office/infopath/2007/PartnerControls"/>
    <ds:schemaRef ds:uri="http://schemas.microsoft.com/office/2006/documentManagement/types"/>
    <ds:schemaRef ds:uri="http://schemas.microsoft.com/office/2006/metadata/properties"/>
    <ds:schemaRef ds:uri="http://purl.org/dc/elements/1.1/"/>
    <ds:schemaRef ds:uri="11245976-3b4d-4794-a754-317688483df2"/>
    <ds:schemaRef ds:uri="http://schemas.microsoft.com/sharepoint/v3"/>
    <ds:schemaRef ds:uri="569b343d-e775-480b-9b2b-6a6986deb9b0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9784</TotalTime>
  <Words>221</Words>
  <Application>Microsoft Office PowerPoint</Application>
  <PresentationFormat>Widescreen</PresentationFormat>
  <Paragraphs>75</Paragraphs>
  <Slides>24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24</vt:i4>
      </vt:variant>
    </vt:vector>
  </HeadingPairs>
  <TitlesOfParts>
    <vt:vector size="33" baseType="lpstr">
      <vt:lpstr>Arial</vt:lpstr>
      <vt:lpstr>Calibri</vt:lpstr>
      <vt:lpstr>Calibri Light</vt:lpstr>
      <vt:lpstr>Consolas</vt:lpstr>
      <vt:lpstr>Segoe UI</vt:lpstr>
      <vt:lpstr>Segoe UI Light</vt:lpstr>
      <vt:lpstr>Wingdings</vt:lpstr>
      <vt:lpstr>Dotnet_Template</vt:lpstr>
      <vt:lpstr>Office Theme</vt:lpstr>
      <vt:lpstr>Have Your Pi and Eat It Too: .NET Core on Raspberry Pi</vt:lpstr>
      <vt:lpstr>What we’ll cover</vt:lpstr>
      <vt:lpstr>The Basics The berry beginning…</vt:lpstr>
      <vt:lpstr>Demo: Building, Deployment, and Debugging</vt:lpstr>
      <vt:lpstr>GPIO Putting the “things” in IoT</vt:lpstr>
      <vt:lpstr>Hello world (LED)</vt:lpstr>
      <vt:lpstr>Demo: Hello World (LED)</vt:lpstr>
      <vt:lpstr>Reversible motor</vt:lpstr>
      <vt:lpstr>Reversible motor</vt:lpstr>
      <vt:lpstr>Demo: Motors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Demo: RTD</vt:lpstr>
      <vt:lpstr>Using the cloud to do neat stuff What’s IoT without the Internet?</vt:lpstr>
      <vt:lpstr>Easy Cortana Integration</vt:lpstr>
      <vt:lpstr>Easy Cortana Integration</vt:lpstr>
      <vt:lpstr>Demo: Easy Cortana Integration</vt:lpstr>
      <vt:lpstr>What’s next?</vt:lpstr>
      <vt:lpstr>What to look at next</vt:lpstr>
      <vt:lpstr>Thank you!         @CamSoper                   CamSoper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Beth Massi</dc:creator>
  <cp:lastModifiedBy>Cam Soper</cp:lastModifiedBy>
  <cp:revision>66</cp:revision>
  <dcterms:created xsi:type="dcterms:W3CDTF">2018-01-09T22:22:16Z</dcterms:created>
  <dcterms:modified xsi:type="dcterms:W3CDTF">2019-08-20T02:43:29Z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bethma@microsoft.com</vt:lpwstr>
  </property>
  <property fmtid="{D5CDD505-2E9C-101B-9397-08002B2CF9AE}" pid="5" name="MSIP_Label_f42aa342-8706-4288-bd11-ebb85995028c_SetDate">
    <vt:lpwstr>2018-01-09T22:28:27.0429869Z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  <property fmtid="{D5CDD505-2E9C-101B-9397-08002B2CF9AE}" pid="10" name="ContentTypeId">
    <vt:lpwstr>0x01010022F88B0CCF1BBA489747F146E6B5E06D</vt:lpwstr>
  </property>
</Properties>
</file>